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Override2.xml" ContentType="application/vnd.openxmlformats-officedocument.themeOverride+xml"/>
  <Override PartName="/ppt/tags/tag8.xml" ContentType="application/vnd.openxmlformats-officedocument.presentationml.tags+xml"/>
  <Override PartName="/ppt/theme/themeOverride3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ags/tag14.xml" ContentType="application/vnd.openxmlformats-officedocument.presentationml.tags+xml"/>
  <Override PartName="/ppt/theme/themeOverride6.xml" ContentType="application/vnd.openxmlformats-officedocument.themeOverride+xml"/>
  <Override PartName="/ppt/tags/tag15.xml" ContentType="application/vnd.openxmlformats-officedocument.presentationml.tags+xml"/>
  <Override PartName="/ppt/theme/themeOverride7.xml" ContentType="application/vnd.openxmlformats-officedocument.themeOverr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Override8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Override9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Override10.xml" ContentType="application/vnd.openxmlformats-officedocument.themeOverride+xml"/>
  <Override PartName="/ppt/tags/tag25.xml" ContentType="application/vnd.openxmlformats-officedocument.presentationml.tags+xml"/>
  <Override PartName="/ppt/theme/themeOverride11.xml" ContentType="application/vnd.openxmlformats-officedocument.themeOverride+xml"/>
  <Override PartName="/ppt/tags/tag26.xml" ContentType="application/vnd.openxmlformats-officedocument.presentationml.tags+xml"/>
  <Override PartName="/ppt/theme/themeOverride12.xml" ContentType="application/vnd.openxmlformats-officedocument.themeOverride+xml"/>
  <Override PartName="/ppt/tags/tag27.xml" ContentType="application/vnd.openxmlformats-officedocument.presentationml.tags+xml"/>
  <Override PartName="/ppt/theme/themeOverride13.xml" ContentType="application/vnd.openxmlformats-officedocument.themeOverride+xml"/>
  <Override PartName="/ppt/tags/tag28.xml" ContentType="application/vnd.openxmlformats-officedocument.presentationml.tags+xml"/>
  <Override PartName="/ppt/theme/themeOverride14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Override15.xml" ContentType="application/vnd.openxmlformats-officedocument.themeOverr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heme/themeOverride16.xml" ContentType="application/vnd.openxmlformats-officedocument.themeOverride+xml"/>
  <Override PartName="/ppt/tags/tag35.xml" ContentType="application/vnd.openxmlformats-officedocument.presentationml.tags+xml"/>
  <Override PartName="/ppt/theme/themeOverride17.xml" ContentType="application/vnd.openxmlformats-officedocument.themeOverr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8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7" r:id="rId3"/>
    <p:sldId id="263" r:id="rId4"/>
    <p:sldId id="265" r:id="rId5"/>
    <p:sldId id="266" r:id="rId6"/>
    <p:sldId id="260" r:id="rId7"/>
    <p:sldId id="261" r:id="rId8"/>
  </p:sldIdLst>
  <p:sldSz cx="9144000" cy="6858000" type="screen4x3"/>
  <p:notesSz cx="6858000" cy="9144000"/>
  <p:embeddedFontLst>
    <p:embeddedFont>
      <p:font typeface="SwissReSans Light" panose="020B0504020202020204" pitchFamily="34" charset="0"/>
      <p:regular r:id="rId11"/>
      <p:bold r:id="rId12"/>
      <p:italic r:id="rId13"/>
      <p:boldItalic r:id="rId14"/>
    </p:embeddedFont>
    <p:embeddedFont>
      <p:font typeface="SwissReSans" panose="020B060402020202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05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870FC3-41F4-4639-9F92-194A608F593C}">
  <a:tblStyle styleId="{4F870FC3-41F4-4639-9F92-194A608F593C}" styleName="Swiss Re - Table 1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1">
              <a:tint val="36000"/>
            </a:schemeClr>
          </a:solidFill>
        </a:fill>
      </a:tcStyle>
    </a:band2H>
    <a:band1V>
      <a:tcStyle>
        <a:tcBdr/>
        <a:fill>
          <a:solidFill>
            <a:schemeClr val="accent1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6E6707-7832-46BE-A3A0-E36881F78559}" styleName="Swiss Re - Table 2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5">
              <a:tint val="36000"/>
            </a:schemeClr>
          </a:solidFill>
        </a:fill>
      </a:tcStyle>
    </a:band2H>
    <a:band1V>
      <a:tcStyle>
        <a:tcBdr/>
        <a:fill>
          <a:solidFill>
            <a:schemeClr val="accent5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BE75E58-984F-4F72-8EDD-5C9A88DD35F0}" styleName="Swiss Re - Table 3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  <a:fill>
          <a:solidFill>
            <a:schemeClr val="accent3">
              <a:tint val="36000"/>
            </a:schemeClr>
          </a:solidFill>
        </a:fill>
      </a:tcStyle>
    </a:band2H>
    <a:band1V>
      <a:tcStyle>
        <a:tcBdr/>
        <a:fill>
          <a:solidFill>
            <a:schemeClr val="accent3">
              <a:tint val="36000"/>
            </a:schemeClr>
          </a:solidFill>
        </a:fill>
      </a:tcStyle>
    </a:band1V>
    <a:firstRow>
      <a:tcTxStyle b="on">
        <a:fontRef idx="minor">
          <a:scrgbClr r="255" g="255" b="255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0DF0198-80C8-49AA-8D90-CB580F7814A3}" styleName="Swiss Re - Table 4">
    <a:wholeTbl>
      <a:tcTxStyle>
        <a:fontRef idx="minor">
          <a:scrgbClr r="40" g="62" b="54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79B2AA-A785-4C12-A31E-098CB692474E}" styleName="Swiss Re - Table 5">
    <a:wholeTbl>
      <a:tcTxStyle>
        <a:fontRef idx="minor">
          <a:scrgbClr r="40" g="62" b="54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howGuides="1">
      <p:cViewPr varScale="1">
        <p:scale>
          <a:sx n="89" d="100"/>
          <a:sy n="89" d="100"/>
        </p:scale>
        <p:origin x="586" y="8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8" d="100"/>
          <a:sy n="98" d="100"/>
        </p:scale>
        <p:origin x="-277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7C786-A259-4FDD-A4C0-BD83D19C2427}" type="datetimeFigureOut">
              <a:rPr lang="en-GB" smtClean="0">
                <a:latin typeface="SwissReSans" pitchFamily="34" charset="0"/>
              </a:rPr>
              <a:pPr/>
              <a:t>28/02/2019</a:t>
            </a:fld>
            <a:endParaRPr lang="en-GB" dirty="0">
              <a:latin typeface="SwissReSan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wissReSan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DD15C-2E90-415F-B376-5831ACCDAAD0}" type="slidenum">
              <a:rPr lang="en-GB" smtClean="0">
                <a:latin typeface="SwissReSans" pitchFamily="34" charset="0"/>
              </a:rPr>
              <a:pPr/>
              <a:t>‹#›</a:t>
            </a:fld>
            <a:endParaRPr lang="en-GB" dirty="0">
              <a:latin typeface="SwissRe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96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3A1CEC75-F9BB-42F0-8E1C-193797F4D4D6}" type="datetimeFigureOut">
              <a:rPr lang="de-DE" smtClean="0"/>
              <a:pPr/>
              <a:t>28.02.2019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wissReSans" pitchFamily="34" charset="0"/>
              </a:defRPr>
            </a:lvl1pPr>
          </a:lstStyle>
          <a:p>
            <a:fld id="{CF8ED666-4372-485F-9851-ED435EF4ACC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760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1pPr>
    <a:lvl2pPr marL="3492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2pPr>
    <a:lvl3pPr marL="71755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3pPr>
    <a:lvl4pPr marL="10668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4pPr>
    <a:lvl5pPr marL="1435100" indent="0" algn="l" defTabSz="914400" rtl="0" eaLnBrk="1" latinLnBrk="0" hangingPunct="1">
      <a:defRPr sz="1200" kern="1200">
        <a:solidFill>
          <a:schemeClr val="tx1"/>
        </a:solidFill>
        <a:latin typeface="SwissReSan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hemeOverride" Target="../theme/themeOverride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hemeOverride" Target="../theme/themeOverride16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3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hemeOverride" Target="../theme/themeOverride17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3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hemeOverride" Target="../theme/themeOverride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 bwMode="gray"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684213" y="1628776"/>
            <a:ext cx="7272163" cy="129616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684213" y="2996952"/>
            <a:ext cx="7272163" cy="28803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rgbClr val="FFFFFF"/>
                </a:solidFill>
                <a:latin typeface="SwissReSan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Image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527747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4" y="692150"/>
            <a:ext cx="3527745" cy="69264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02158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atement and Image" preserve="1" userDrawn="1">
  <p:cSld name="Statem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9144000" cy="6858000"/>
          </a:xfrm>
        </p:spPr>
        <p:txBody>
          <a:bodyPr lIns="4752000" anchor="ctr"/>
          <a:lstStyle>
            <a:lvl1pPr>
              <a:buFontTx/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r>
              <a:rPr lang="en-GB" noProof="1" smtClean="0"/>
              <a:t>Select an image from the Brandic menu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4213" y="1628773"/>
            <a:ext cx="3527747" cy="4392614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1384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large)" preserve="1" userDrawn="1">
  <p:cSld name="Circular Messaging Device (lar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3"/>
          </p:nvPr>
        </p:nvSpPr>
        <p:spPr bwMode="gray">
          <a:xfrm>
            <a:off x="5112000" y="1807355"/>
            <a:ext cx="3240000" cy="324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2000">
                <a:solidFill>
                  <a:srgbClr val="FFFFFF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>
                <a:solidFill>
                  <a:srgbClr val="FFFFFF"/>
                </a:solidFill>
              </a:defRPr>
            </a:lvl2pPr>
            <a:lvl3pPr marL="444500" indent="0" algn="l">
              <a:buFontTx/>
              <a:buNone/>
              <a:defRPr>
                <a:solidFill>
                  <a:srgbClr val="FFFFFF"/>
                </a:solidFill>
              </a:defRPr>
            </a:lvl3pPr>
            <a:lvl4pPr marL="715963" indent="0" algn="l">
              <a:buFontTx/>
              <a:buNone/>
              <a:defRPr>
                <a:solidFill>
                  <a:srgbClr val="FFFFFF"/>
                </a:solidFill>
              </a:defRPr>
            </a:lvl4pPr>
            <a:lvl5pPr marL="985838" indent="0" algn="l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ular Messaging Device (small)" preserve="1" userDrawn="1">
  <p:cSld name="Circular Messaging Device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4"/>
          </p:nvPr>
        </p:nvSpPr>
        <p:spPr bwMode="gray">
          <a:xfrm>
            <a:off x="5688000" y="2349000"/>
            <a:ext cx="2160000" cy="2160000"/>
          </a:xfrm>
          <a:prstGeom prst="ellipse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  <a:tileRect/>
          </a:gradFill>
        </p:spPr>
        <p:txBody>
          <a:bodyPr lIns="0" anchor="ctr"/>
          <a:lstStyle>
            <a:lvl1pPr marL="0" indent="0" algn="ctr">
              <a:lnSpc>
                <a:spcPct val="95000"/>
              </a:lnSpc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  <a:latin typeface="SwissReSans Light" panose="020B0504020202020204" pitchFamily="34" charset="0"/>
              </a:defRPr>
            </a:lvl1pPr>
            <a:lvl2pPr marL="182562" indent="0" algn="l">
              <a:buFontTx/>
              <a:buNone/>
              <a:defRPr sz="1600">
                <a:solidFill>
                  <a:schemeClr val="bg1"/>
                </a:solidFill>
              </a:defRPr>
            </a:lvl2pPr>
            <a:lvl3pPr marL="444500" indent="0" algn="l">
              <a:buFontTx/>
              <a:buNone/>
              <a:defRPr sz="1600">
                <a:solidFill>
                  <a:schemeClr val="bg1"/>
                </a:solidFill>
              </a:defRPr>
            </a:lvl3pPr>
            <a:lvl4pPr marL="715963" indent="0" algn="l">
              <a:buFontTx/>
              <a:buNone/>
              <a:defRPr sz="1600">
                <a:solidFill>
                  <a:schemeClr val="bg1"/>
                </a:solidFill>
              </a:defRPr>
            </a:lvl4pPr>
            <a:lvl5pPr marL="985838" indent="0" algn="l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01101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Persons (4 people)" preserve="1" userDrawn="1">
  <p:cSld name="Contact Persons (4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6F92D3-6E67-4130-95E9-12B75FD68E78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84214" y="692150"/>
            <a:ext cx="2196000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Enter team name here</a:t>
            </a:r>
            <a:endParaRPr lang="en-GB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C739D9-8F19-4996-B675-B32310F664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4213" y="1628772"/>
            <a:ext cx="2196000" cy="4392614"/>
          </a:xfrm>
        </p:spPr>
        <p:txBody>
          <a:bodyPr/>
          <a:lstStyle>
            <a:lvl1pPr marL="108000" indent="-108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  <a:lvl2pPr marL="252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2pPr>
            <a:lvl3pPr marL="396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3pPr>
            <a:lvl4pPr marL="53975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4pPr>
            <a:lvl5pPr marL="682625" indent="-142875">
              <a:spcBef>
                <a:spcPts val="60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 smtClean="0"/>
              <a:t>Click to add text, for example team mission and/or capabilities, roles and responsibilities, other info.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5CF790-212D-426F-BB41-2F66095697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810539" y="727075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indent="0" algn="ctr">
              <a:buNone/>
              <a:defRPr sz="14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="" xmlns:a16="http://schemas.microsoft.com/office/drawing/2014/main" id="{E58544BF-BC4A-44D7-9E17-8B964344246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6586225" y="727075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9CA1CCB-8ABA-4D44-BE3C-7A01E39DBD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22676" y="2641930"/>
            <a:ext cx="2375726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6D446E72-B34F-4C0B-B826-09AF433ABB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22676" y="2827874"/>
            <a:ext cx="2375726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21" name="Text Placeholder 6">
            <a:extLst>
              <a:ext uri="{FF2B5EF4-FFF2-40B4-BE49-F238E27FC236}">
                <a16:creationId xmlns="" xmlns:a16="http://schemas.microsoft.com/office/drawing/2014/main" id="{55AAB84A-3B66-487C-8A02-A480F6A97D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192" y="2641930"/>
            <a:ext cx="2375726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22" name="Text Placeholder 6">
            <a:extLst>
              <a:ext uri="{FF2B5EF4-FFF2-40B4-BE49-F238E27FC236}">
                <a16:creationId xmlns="" xmlns:a16="http://schemas.microsoft.com/office/drawing/2014/main" id="{A5A245E9-E5FB-47F2-95DB-13A89943C6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0192" y="2827874"/>
            <a:ext cx="2375726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="" xmlns:a16="http://schemas.microsoft.com/office/drawing/2014/main" id="{6A7757BB-A213-4163-BF91-13AA6EC0E71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3810539" y="3430871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24" name="Picture Placeholder 3">
            <a:extLst>
              <a:ext uri="{FF2B5EF4-FFF2-40B4-BE49-F238E27FC236}">
                <a16:creationId xmlns="" xmlns:a16="http://schemas.microsoft.com/office/drawing/2014/main" id="{6198DA02-B0E3-483F-8B97-8F3A4CD22AB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6586225" y="3430871"/>
            <a:ext cx="1800000" cy="1800000"/>
          </a:xfrm>
          <a:prstGeom prst="ellipse">
            <a:avLst/>
          </a:prstGeom>
        </p:spPr>
        <p:txBody>
          <a:bodyPr tIns="504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4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25" name="Text Placeholder 6">
            <a:extLst>
              <a:ext uri="{FF2B5EF4-FFF2-40B4-BE49-F238E27FC236}">
                <a16:creationId xmlns="" xmlns:a16="http://schemas.microsoft.com/office/drawing/2014/main" id="{74054457-D9ED-47B3-B91D-AA148837D4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22676" y="5345726"/>
            <a:ext cx="2375726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26" name="Text Placeholder 6">
            <a:extLst>
              <a:ext uri="{FF2B5EF4-FFF2-40B4-BE49-F238E27FC236}">
                <a16:creationId xmlns="" xmlns:a16="http://schemas.microsoft.com/office/drawing/2014/main" id="{4FDF488E-EB65-469B-80EC-6571C4D6217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22676" y="5531670"/>
            <a:ext cx="2375726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27" name="Text Placeholder 6">
            <a:extLst>
              <a:ext uri="{FF2B5EF4-FFF2-40B4-BE49-F238E27FC236}">
                <a16:creationId xmlns="" xmlns:a16="http://schemas.microsoft.com/office/drawing/2014/main" id="{C90C4229-9FC0-4F48-BB9F-59F53CEB49E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00192" y="5345726"/>
            <a:ext cx="2375726" cy="169277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28" name="Text Placeholder 6">
            <a:extLst>
              <a:ext uri="{FF2B5EF4-FFF2-40B4-BE49-F238E27FC236}">
                <a16:creationId xmlns="" xmlns:a16="http://schemas.microsoft.com/office/drawing/2014/main" id="{88219060-EC31-4C8F-9234-231801AF06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00192" y="5531670"/>
            <a:ext cx="2375726" cy="356957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1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29" name="Footer">
            <a:extLst>
              <a:ext uri="{FF2B5EF4-FFF2-40B4-BE49-F238E27FC236}">
                <a16:creationId xmlns="" xmlns:a16="http://schemas.microsoft.com/office/drawing/2014/main" id="{D8B8B772-355E-4783-A149-DAC9AE0122F4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83762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act Persons (9 people)" preserve="1" userDrawn="1">
  <p:cSld name="Contact Persons (9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6F92D3-6E67-4130-95E9-12B75FD68E78}"/>
              </a:ext>
            </a:extLst>
          </p:cNvPr>
          <p:cNvSpPr/>
          <p:nvPr userDrawn="1"/>
        </p:nvSpPr>
        <p:spPr>
          <a:xfrm>
            <a:off x="0" y="0"/>
            <a:ext cx="304800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SwissReSans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684214" y="692150"/>
            <a:ext cx="2196000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Enter team name here</a:t>
            </a:r>
            <a:endParaRPr lang="en-GB" noProof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C739D9-8F19-4996-B675-B32310F664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84213" y="1628772"/>
            <a:ext cx="2196000" cy="4392614"/>
          </a:xfrm>
        </p:spPr>
        <p:txBody>
          <a:bodyPr/>
          <a:lstStyle>
            <a:lvl1pPr marL="108000" indent="-108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1pPr>
            <a:lvl2pPr marL="252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2pPr>
            <a:lvl3pPr marL="39600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3pPr>
            <a:lvl4pPr marL="539750" indent="-144000">
              <a:spcBef>
                <a:spcPts val="600"/>
              </a:spcBef>
              <a:defRPr sz="1200">
                <a:solidFill>
                  <a:srgbClr val="FFFFFF"/>
                </a:solidFill>
              </a:defRPr>
            </a:lvl4pPr>
            <a:lvl5pPr marL="682625" indent="-142875">
              <a:spcBef>
                <a:spcPts val="60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en-GB" noProof="0" dirty="0" smtClean="0"/>
              <a:t>Click to add text, for example team mission and/or capabilities, roles and responsibilities, other info.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D5CF790-212D-426F-BB41-2F66095697F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97979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9CA1CCB-8ABA-4D44-BE3C-7A01E39DBD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08927" y="1883003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20" name="Text Placeholder 6">
            <a:extLst>
              <a:ext uri="{FF2B5EF4-FFF2-40B4-BE49-F238E27FC236}">
                <a16:creationId xmlns="" xmlns:a16="http://schemas.microsoft.com/office/drawing/2014/main" id="{6D446E72-B34F-4C0B-B826-09AF433ABB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8927" y="2049899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34" name="Picture Placeholder 3">
            <a:extLst>
              <a:ext uri="{FF2B5EF4-FFF2-40B4-BE49-F238E27FC236}">
                <a16:creationId xmlns="" xmlns:a16="http://schemas.microsoft.com/office/drawing/2014/main" id="{8F915F33-B107-4028-BC7C-399D8445B9D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5453359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1000">
                <a:solidFill>
                  <a:srgbClr val="A8BAB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35" name="Text Placeholder 6">
            <a:extLst>
              <a:ext uri="{FF2B5EF4-FFF2-40B4-BE49-F238E27FC236}">
                <a16:creationId xmlns="" xmlns:a16="http://schemas.microsoft.com/office/drawing/2014/main" id="{6B3D4651-F0A5-48DA-9B00-0F5C3BDB4D2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64307" y="1883003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36" name="Text Placeholder 6">
            <a:extLst>
              <a:ext uri="{FF2B5EF4-FFF2-40B4-BE49-F238E27FC236}">
                <a16:creationId xmlns="" xmlns:a16="http://schemas.microsoft.com/office/drawing/2014/main" id="{F4E98608-F4EB-42AD-B3D8-72C0CE5D17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64307" y="2049899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="" xmlns:a16="http://schemas.microsoft.com/office/drawing/2014/main" id="{E155C6F2-78C6-4926-AE41-F59C555CC78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7308740" y="738628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38" name="Text Placeholder 6">
            <a:extLst>
              <a:ext uri="{FF2B5EF4-FFF2-40B4-BE49-F238E27FC236}">
                <a16:creationId xmlns="" xmlns:a16="http://schemas.microsoft.com/office/drawing/2014/main" id="{DC45A350-A4B4-4382-9409-3FDF6188CB7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19688" y="1883003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39" name="Text Placeholder 6">
            <a:extLst>
              <a:ext uri="{FF2B5EF4-FFF2-40B4-BE49-F238E27FC236}">
                <a16:creationId xmlns="" xmlns:a16="http://schemas.microsoft.com/office/drawing/2014/main" id="{2705013D-687D-44CE-81A4-8E3A1C5DA8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19688" y="2049899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40" name="Picture Placeholder 3">
            <a:extLst>
              <a:ext uri="{FF2B5EF4-FFF2-40B4-BE49-F238E27FC236}">
                <a16:creationId xmlns="" xmlns:a16="http://schemas.microsoft.com/office/drawing/2014/main" id="{555CBE39-FFF0-4990-B383-0C2D0555B44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597979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41" name="Text Placeholder 6">
            <a:extLst>
              <a:ext uri="{FF2B5EF4-FFF2-40B4-BE49-F238E27FC236}">
                <a16:creationId xmlns="" xmlns:a16="http://schemas.microsoft.com/office/drawing/2014/main" id="{41412AC5-73C4-41F8-B070-D55246425F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08927" y="3701784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42" name="Text Placeholder 6">
            <a:extLst>
              <a:ext uri="{FF2B5EF4-FFF2-40B4-BE49-F238E27FC236}">
                <a16:creationId xmlns="" xmlns:a16="http://schemas.microsoft.com/office/drawing/2014/main" id="{487A69AB-2F8C-4365-AB32-3EB9255CE01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08927" y="3868680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43" name="Picture Placeholder 3">
            <a:extLst>
              <a:ext uri="{FF2B5EF4-FFF2-40B4-BE49-F238E27FC236}">
                <a16:creationId xmlns="" xmlns:a16="http://schemas.microsoft.com/office/drawing/2014/main" id="{E36FA0EB-2ED7-4107-83C7-7DE930A10E37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 bwMode="gray">
          <a:xfrm>
            <a:off x="5453359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44" name="Text Placeholder 6">
            <a:extLst>
              <a:ext uri="{FF2B5EF4-FFF2-40B4-BE49-F238E27FC236}">
                <a16:creationId xmlns="" xmlns:a16="http://schemas.microsoft.com/office/drawing/2014/main" id="{F058B365-069A-4DF0-B5CF-A5126ED2C9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64307" y="3701784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45" name="Text Placeholder 6">
            <a:extLst>
              <a:ext uri="{FF2B5EF4-FFF2-40B4-BE49-F238E27FC236}">
                <a16:creationId xmlns="" xmlns:a16="http://schemas.microsoft.com/office/drawing/2014/main" id="{161BBAA9-4C7E-4EB1-8905-A2AE3C9436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64307" y="3868680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46" name="Picture Placeholder 3">
            <a:extLst>
              <a:ext uri="{FF2B5EF4-FFF2-40B4-BE49-F238E27FC236}">
                <a16:creationId xmlns="" xmlns:a16="http://schemas.microsoft.com/office/drawing/2014/main" id="{FAA84460-45AB-4AC8-95FF-A0DF352594F8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 bwMode="gray">
          <a:xfrm>
            <a:off x="7308740" y="2557409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47" name="Text Placeholder 6">
            <a:extLst>
              <a:ext uri="{FF2B5EF4-FFF2-40B4-BE49-F238E27FC236}">
                <a16:creationId xmlns="" xmlns:a16="http://schemas.microsoft.com/office/drawing/2014/main" id="{74509D59-5653-4082-8B40-14535FD541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19688" y="3701784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48" name="Text Placeholder 6">
            <a:extLst>
              <a:ext uri="{FF2B5EF4-FFF2-40B4-BE49-F238E27FC236}">
                <a16:creationId xmlns="" xmlns:a16="http://schemas.microsoft.com/office/drawing/2014/main" id="{60505DF3-63D7-4EA8-AA80-D73B723DADB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019688" y="3868680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49" name="Picture Placeholder 3">
            <a:extLst>
              <a:ext uri="{FF2B5EF4-FFF2-40B4-BE49-F238E27FC236}">
                <a16:creationId xmlns="" xmlns:a16="http://schemas.microsoft.com/office/drawing/2014/main" id="{7D62F644-29A7-4899-885B-FFC75CCD9EB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 bwMode="gray">
          <a:xfrm>
            <a:off x="3597979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50" name="Text Placeholder 6">
            <a:extLst>
              <a:ext uri="{FF2B5EF4-FFF2-40B4-BE49-F238E27FC236}">
                <a16:creationId xmlns="" xmlns:a16="http://schemas.microsoft.com/office/drawing/2014/main" id="{0D653BDD-643D-4B4B-A3D8-48508D6FE6A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08927" y="5523967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51" name="Text Placeholder 6">
            <a:extLst>
              <a:ext uri="{FF2B5EF4-FFF2-40B4-BE49-F238E27FC236}">
                <a16:creationId xmlns="" xmlns:a16="http://schemas.microsoft.com/office/drawing/2014/main" id="{9230CE95-C237-487F-B2C7-FBE956DA2BF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308927" y="5690863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52" name="Picture Placeholder 3">
            <a:extLst>
              <a:ext uri="{FF2B5EF4-FFF2-40B4-BE49-F238E27FC236}">
                <a16:creationId xmlns="" xmlns:a16="http://schemas.microsoft.com/office/drawing/2014/main" id="{1E27EBD6-B6D2-4685-98F9-E50BEB15C33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 bwMode="gray">
          <a:xfrm>
            <a:off x="5453359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53" name="Text Placeholder 6">
            <a:extLst>
              <a:ext uri="{FF2B5EF4-FFF2-40B4-BE49-F238E27FC236}">
                <a16:creationId xmlns="" xmlns:a16="http://schemas.microsoft.com/office/drawing/2014/main" id="{06DE3C3A-582C-4782-8C6C-CEB6D5AB9FB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164307" y="5523967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54" name="Text Placeholder 6">
            <a:extLst>
              <a:ext uri="{FF2B5EF4-FFF2-40B4-BE49-F238E27FC236}">
                <a16:creationId xmlns="" xmlns:a16="http://schemas.microsoft.com/office/drawing/2014/main" id="{2EF094C6-AF64-4170-AAF4-F2F390DA3E8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64307" y="5690863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55" name="Picture Placeholder 3">
            <a:extLst>
              <a:ext uri="{FF2B5EF4-FFF2-40B4-BE49-F238E27FC236}">
                <a16:creationId xmlns="" xmlns:a16="http://schemas.microsoft.com/office/drawing/2014/main" id="{A0345AB4-5964-4A43-99C1-266AC113F0A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 bwMode="gray">
          <a:xfrm>
            <a:off x="7308740" y="4379592"/>
            <a:ext cx="1080000" cy="1080000"/>
          </a:xfrm>
          <a:prstGeom prst="ellipse">
            <a:avLst/>
          </a:prstGeom>
        </p:spPr>
        <p:txBody>
          <a:bodyPr tIns="468000" anchor="ctr" anchorCtr="0"/>
          <a:lstStyle>
            <a:lvl1pPr marL="0" indent="0" algn="ctr">
              <a:buNone/>
              <a:defRPr sz="1000">
                <a:solidFill>
                  <a:srgbClr val="A8BAB2"/>
                </a:solidFill>
              </a:defRPr>
            </a:lvl1pPr>
          </a:lstStyle>
          <a:p>
            <a:r>
              <a:rPr lang="en-GB" noProof="0" dirty="0" smtClean="0"/>
              <a:t>Add picture</a:t>
            </a:r>
            <a:endParaRPr lang="en-GB" noProof="0" dirty="0"/>
          </a:p>
        </p:txBody>
      </p:sp>
      <p:sp>
        <p:nvSpPr>
          <p:cNvPr id="56" name="Text Placeholder 6">
            <a:extLst>
              <a:ext uri="{FF2B5EF4-FFF2-40B4-BE49-F238E27FC236}">
                <a16:creationId xmlns="" xmlns:a16="http://schemas.microsoft.com/office/drawing/2014/main" id="{DCFFD279-F338-4532-9592-3FDCDA89603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019688" y="5523967"/>
            <a:ext cx="1656000" cy="153632"/>
          </a:xfrm>
        </p:spPr>
        <p:txBody>
          <a:bodyPr wrap="non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Click to add name</a:t>
            </a:r>
            <a:endParaRPr lang="en-GB" noProof="0" dirty="0"/>
          </a:p>
        </p:txBody>
      </p:sp>
      <p:sp>
        <p:nvSpPr>
          <p:cNvPr id="57" name="Text Placeholder 6">
            <a:extLst>
              <a:ext uri="{FF2B5EF4-FFF2-40B4-BE49-F238E27FC236}">
                <a16:creationId xmlns="" xmlns:a16="http://schemas.microsoft.com/office/drawing/2014/main" id="{09CD8D62-4D15-4DED-9D55-CECB31EA82B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19688" y="5690863"/>
            <a:ext cx="1656000" cy="324512"/>
          </a:xfrm>
        </p:spPr>
        <p:txBody>
          <a:bodyPr wrap="square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000" b="0" i="1"/>
            </a:lvl1pPr>
            <a:lvl2pPr marL="182562" indent="0">
              <a:buNone/>
              <a:defRPr sz="1100"/>
            </a:lvl2pPr>
            <a:lvl3pPr marL="444500" indent="0">
              <a:buNone/>
              <a:defRPr sz="1100"/>
            </a:lvl3pPr>
            <a:lvl4pPr marL="715963" indent="0">
              <a:buNone/>
              <a:defRPr sz="1100"/>
            </a:lvl4pPr>
            <a:lvl5pPr marL="985838" indent="0">
              <a:buNone/>
              <a:defRPr sz="1100"/>
            </a:lvl5pPr>
          </a:lstStyle>
          <a:p>
            <a:pPr lvl="0"/>
            <a:r>
              <a:rPr lang="en-GB" noProof="0" dirty="0" smtClean="0"/>
              <a:t>Job title</a:t>
            </a:r>
            <a:br>
              <a:rPr lang="en-GB" noProof="0" dirty="0" smtClean="0"/>
            </a:br>
            <a:r>
              <a:rPr lang="en-GB" noProof="0" dirty="0" smtClean="0"/>
              <a:t>Contact information</a:t>
            </a:r>
            <a:endParaRPr lang="en-GB" noProof="0" dirty="0"/>
          </a:p>
        </p:txBody>
      </p:sp>
      <p:sp>
        <p:nvSpPr>
          <p:cNvPr id="58" name="Footer">
            <a:extLst>
              <a:ext uri="{FF2B5EF4-FFF2-40B4-BE49-F238E27FC236}">
                <a16:creationId xmlns="" xmlns:a16="http://schemas.microsoft.com/office/drawing/2014/main" id="{1D8EC07E-650E-4C64-8B17-CB5F04FDA920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866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wer Symbol" preserve="1" userDrawn="1">
  <p:cSld name="Power Symb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132138" y="1989138"/>
            <a:ext cx="2879725" cy="2879725"/>
            <a:chOff x="3132138" y="1989138"/>
            <a:chExt cx="2879725" cy="2879725"/>
          </a:xfrm>
        </p:grpSpPr>
        <p:sp>
          <p:nvSpPr>
            <p:cNvPr id="9" name="Rectangle 8"/>
            <p:cNvSpPr/>
            <p:nvPr userDrawn="1"/>
          </p:nvSpPr>
          <p:spPr>
            <a:xfrm>
              <a:off x="3707904" y="2564904"/>
              <a:ext cx="1728192" cy="17281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SwissReSans" pitchFamily="34" charset="0"/>
              </a:endParaRPr>
            </a:p>
          </p:txBody>
        </p:sp>
        <p:sp>
          <p:nvSpPr>
            <p:cNvPr id="8" name="Freeform 5"/>
            <p:cNvSpPr>
              <a:spLocks noEditPoints="1"/>
            </p:cNvSpPr>
            <p:nvPr userDrawn="1"/>
          </p:nvSpPr>
          <p:spPr bwMode="auto">
            <a:xfrm>
              <a:off x="3132138" y="1989138"/>
              <a:ext cx="2879725" cy="2879725"/>
            </a:xfrm>
            <a:custGeom>
              <a:avLst/>
              <a:gdLst>
                <a:gd name="T0" fmla="*/ 738 w 1476"/>
                <a:gd name="T1" fmla="*/ 0 h 1476"/>
                <a:gd name="T2" fmla="*/ 0 w 1476"/>
                <a:gd name="T3" fmla="*/ 738 h 1476"/>
                <a:gd name="T4" fmla="*/ 738 w 1476"/>
                <a:gd name="T5" fmla="*/ 1476 h 1476"/>
                <a:gd name="T6" fmla="*/ 1476 w 1476"/>
                <a:gd name="T7" fmla="*/ 738 h 1476"/>
                <a:gd name="T8" fmla="*/ 738 w 1476"/>
                <a:gd name="T9" fmla="*/ 0 h 1476"/>
                <a:gd name="T10" fmla="*/ 547 w 1476"/>
                <a:gd name="T11" fmla="*/ 1099 h 1476"/>
                <a:gd name="T12" fmla="*/ 388 w 1476"/>
                <a:gd name="T13" fmla="*/ 1099 h 1476"/>
                <a:gd name="T14" fmla="*/ 388 w 1476"/>
                <a:gd name="T15" fmla="*/ 637 h 1476"/>
                <a:gd name="T16" fmla="*/ 547 w 1476"/>
                <a:gd name="T17" fmla="*/ 637 h 1476"/>
                <a:gd name="T18" fmla="*/ 547 w 1476"/>
                <a:gd name="T19" fmla="*/ 1099 h 1476"/>
                <a:gd name="T20" fmla="*/ 817 w 1476"/>
                <a:gd name="T21" fmla="*/ 1099 h 1476"/>
                <a:gd name="T22" fmla="*/ 658 w 1476"/>
                <a:gd name="T23" fmla="*/ 1099 h 1476"/>
                <a:gd name="T24" fmla="*/ 658 w 1476"/>
                <a:gd name="T25" fmla="*/ 637 h 1476"/>
                <a:gd name="T26" fmla="*/ 817 w 1476"/>
                <a:gd name="T27" fmla="*/ 637 h 1476"/>
                <a:gd name="T28" fmla="*/ 817 w 1476"/>
                <a:gd name="T29" fmla="*/ 1099 h 1476"/>
                <a:gd name="T30" fmla="*/ 1088 w 1476"/>
                <a:gd name="T31" fmla="*/ 1099 h 1476"/>
                <a:gd name="T32" fmla="*/ 929 w 1476"/>
                <a:gd name="T33" fmla="*/ 1099 h 1476"/>
                <a:gd name="T34" fmla="*/ 929 w 1476"/>
                <a:gd name="T35" fmla="*/ 637 h 1476"/>
                <a:gd name="T36" fmla="*/ 1088 w 1476"/>
                <a:gd name="T37" fmla="*/ 637 h 1476"/>
                <a:gd name="T38" fmla="*/ 1088 w 1476"/>
                <a:gd name="T39" fmla="*/ 1099 h 1476"/>
                <a:gd name="T40" fmla="*/ 1094 w 1476"/>
                <a:gd name="T41" fmla="*/ 524 h 1476"/>
                <a:gd name="T42" fmla="*/ 382 w 1476"/>
                <a:gd name="T43" fmla="*/ 524 h 1476"/>
                <a:gd name="T44" fmla="*/ 382 w 1476"/>
                <a:gd name="T45" fmla="*/ 374 h 1476"/>
                <a:gd name="T46" fmla="*/ 1094 w 1476"/>
                <a:gd name="T47" fmla="*/ 374 h 1476"/>
                <a:gd name="T48" fmla="*/ 1094 w 1476"/>
                <a:gd name="T49" fmla="*/ 524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6" h="1476">
                  <a:moveTo>
                    <a:pt x="738" y="0"/>
                  </a:moveTo>
                  <a:cubicBezTo>
                    <a:pt x="330" y="0"/>
                    <a:pt x="0" y="331"/>
                    <a:pt x="0" y="738"/>
                  </a:cubicBezTo>
                  <a:cubicBezTo>
                    <a:pt x="0" y="1146"/>
                    <a:pt x="330" y="1476"/>
                    <a:pt x="738" y="1476"/>
                  </a:cubicBezTo>
                  <a:cubicBezTo>
                    <a:pt x="1145" y="1476"/>
                    <a:pt x="1476" y="1146"/>
                    <a:pt x="1476" y="738"/>
                  </a:cubicBezTo>
                  <a:cubicBezTo>
                    <a:pt x="1476" y="331"/>
                    <a:pt x="1145" y="0"/>
                    <a:pt x="738" y="0"/>
                  </a:cubicBezTo>
                  <a:moveTo>
                    <a:pt x="547" y="1099"/>
                  </a:moveTo>
                  <a:cubicBezTo>
                    <a:pt x="388" y="1099"/>
                    <a:pt x="388" y="1099"/>
                    <a:pt x="388" y="1099"/>
                  </a:cubicBezTo>
                  <a:cubicBezTo>
                    <a:pt x="388" y="637"/>
                    <a:pt x="388" y="637"/>
                    <a:pt x="388" y="637"/>
                  </a:cubicBezTo>
                  <a:cubicBezTo>
                    <a:pt x="547" y="637"/>
                    <a:pt x="547" y="637"/>
                    <a:pt x="547" y="637"/>
                  </a:cubicBezTo>
                  <a:lnTo>
                    <a:pt x="547" y="1099"/>
                  </a:lnTo>
                  <a:close/>
                  <a:moveTo>
                    <a:pt x="817" y="1099"/>
                  </a:moveTo>
                  <a:cubicBezTo>
                    <a:pt x="658" y="1099"/>
                    <a:pt x="658" y="1099"/>
                    <a:pt x="658" y="1099"/>
                  </a:cubicBezTo>
                  <a:cubicBezTo>
                    <a:pt x="658" y="637"/>
                    <a:pt x="658" y="637"/>
                    <a:pt x="658" y="637"/>
                  </a:cubicBezTo>
                  <a:cubicBezTo>
                    <a:pt x="817" y="637"/>
                    <a:pt x="817" y="637"/>
                    <a:pt x="817" y="637"/>
                  </a:cubicBezTo>
                  <a:lnTo>
                    <a:pt x="817" y="1099"/>
                  </a:lnTo>
                  <a:close/>
                  <a:moveTo>
                    <a:pt x="1088" y="1099"/>
                  </a:moveTo>
                  <a:cubicBezTo>
                    <a:pt x="929" y="1099"/>
                    <a:pt x="929" y="1099"/>
                    <a:pt x="929" y="1099"/>
                  </a:cubicBezTo>
                  <a:cubicBezTo>
                    <a:pt x="929" y="637"/>
                    <a:pt x="929" y="637"/>
                    <a:pt x="929" y="637"/>
                  </a:cubicBezTo>
                  <a:cubicBezTo>
                    <a:pt x="1088" y="637"/>
                    <a:pt x="1088" y="637"/>
                    <a:pt x="1088" y="637"/>
                  </a:cubicBezTo>
                  <a:lnTo>
                    <a:pt x="1088" y="1099"/>
                  </a:lnTo>
                  <a:close/>
                  <a:moveTo>
                    <a:pt x="1094" y="524"/>
                  </a:moveTo>
                  <a:cubicBezTo>
                    <a:pt x="382" y="524"/>
                    <a:pt x="382" y="524"/>
                    <a:pt x="382" y="524"/>
                  </a:cubicBezTo>
                  <a:cubicBezTo>
                    <a:pt x="382" y="374"/>
                    <a:pt x="382" y="374"/>
                    <a:pt x="382" y="374"/>
                  </a:cubicBezTo>
                  <a:cubicBezTo>
                    <a:pt x="1094" y="374"/>
                    <a:pt x="1094" y="374"/>
                    <a:pt x="1094" y="374"/>
                  </a:cubicBezTo>
                  <a:lnTo>
                    <a:pt x="1094" y="524"/>
                  </a:lnTo>
                  <a:close/>
                </a:path>
              </a:pathLst>
            </a:custGeom>
            <a:solidFill>
              <a:srgbClr val="627D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84213" y="1628775"/>
            <a:ext cx="7272163" cy="1329620"/>
          </a:xfrm>
        </p:spPr>
        <p:txBody>
          <a:bodyPr anchor="t" anchorCtr="0">
            <a:noAutofit/>
          </a:bodyPr>
          <a:lstStyle>
            <a:lvl1pPr algn="l">
              <a:lnSpc>
                <a:spcPct val="80000"/>
              </a:lnSpc>
              <a:defRPr sz="4800">
                <a:solidFill>
                  <a:srgbClr val="FFFFFF"/>
                </a:solidFill>
                <a:latin typeface="SwissReSans Ligh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 marL="182562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 marL="444500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 marL="715963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 marL="985838" indent="0">
              <a:spcBef>
                <a:spcPts val="0"/>
              </a:spcBef>
              <a:spcAft>
                <a:spcPts val="1200"/>
              </a:spcAft>
              <a:buFontTx/>
              <a:buNone/>
              <a:defRPr sz="12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3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5674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black">
          <a:xfrm>
            <a:off x="684213" y="1628775"/>
            <a:ext cx="7991475" cy="4392513"/>
          </a:xfrm>
        </p:spPr>
        <p:txBody>
          <a:bodyPr/>
          <a:lstStyle>
            <a:lvl1pPr>
              <a:defRPr>
                <a:latin typeface="SwissReSans" pitchFamily="34" charset="0"/>
              </a:defRPr>
            </a:lvl1pPr>
            <a:lvl2pPr>
              <a:defRPr>
                <a:latin typeface="SwissReSans" pitchFamily="34" charset="0"/>
              </a:defRPr>
            </a:lvl2pPr>
            <a:lvl3pPr>
              <a:defRPr>
                <a:latin typeface="SwissReSans" pitchFamily="34" charset="0"/>
              </a:defRPr>
            </a:lvl3pPr>
            <a:lvl4pPr>
              <a:defRPr>
                <a:latin typeface="SwissReSans" pitchFamily="34" charset="0"/>
              </a:defRPr>
            </a:lvl4pPr>
            <a:lvl5pPr>
              <a:defRPr>
                <a:latin typeface="SwissReSans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84213" y="1628775"/>
            <a:ext cx="7272163" cy="1329620"/>
          </a:xfr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GB" sz="4800" kern="1200" dirty="0">
                <a:solidFill>
                  <a:srgbClr val="FFFFFF"/>
                </a:solidFill>
                <a:latin typeface="SwissReSans Light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84213" y="3573016"/>
            <a:ext cx="7272163" cy="2448372"/>
          </a:xfrm>
        </p:spPr>
        <p:txBody>
          <a:bodyPr/>
          <a:lstStyle>
            <a:lvl1pPr>
              <a:spcBef>
                <a:spcPts val="0"/>
              </a:spcBef>
              <a:defRPr sz="1800">
                <a:solidFill>
                  <a:srgbClr val="283E36"/>
                </a:solidFill>
                <a:latin typeface="SwissReSans Light" panose="020B0504020202020204" pitchFamily="34" charset="0"/>
              </a:defRPr>
            </a:lvl1pPr>
            <a:lvl2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2pPr>
            <a:lvl3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3pPr>
            <a:lvl4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4pPr>
            <a:lvl5pPr>
              <a:spcBef>
                <a:spcPts val="0"/>
              </a:spcBef>
              <a:defRPr sz="1600">
                <a:solidFill>
                  <a:srgbClr val="283E36"/>
                </a:solidFill>
                <a:latin typeface="SwissReSans Light" panose="020B050402020202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lassification"/>
          <p:cNvSpPr txBox="1">
            <a:spLocks noChangeArrowheads="1"/>
          </p:cNvSpPr>
          <p:nvPr userDrawn="1">
            <p:custDataLst>
              <p:tags r:id="rId4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4" name="Footer"/>
          <p:cNvSpPr txBox="1">
            <a:spLocks/>
          </p:cNvSpPr>
          <p:nvPr userDrawn="1">
            <p:custDataLst>
              <p:tags r:id="rId5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black">
          <a:xfrm>
            <a:off x="684213" y="1628774"/>
            <a:ext cx="3887788" cy="4392614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black">
          <a:xfrm>
            <a:off x="4788024" y="1628775"/>
            <a:ext cx="3887664" cy="4392613"/>
          </a:xfrm>
        </p:spPr>
        <p:txBody>
          <a:bodyPr/>
          <a:lstStyle>
            <a:lvl1pPr>
              <a:defRPr sz="1800">
                <a:latin typeface="SwissReSans" pitchFamily="34" charset="0"/>
              </a:defRPr>
            </a:lvl1pPr>
            <a:lvl2pPr>
              <a:defRPr sz="1600">
                <a:latin typeface="SwissReSans" pitchFamily="34" charset="0"/>
              </a:defRPr>
            </a:lvl2pPr>
            <a:lvl3pPr>
              <a:defRPr sz="1600">
                <a:latin typeface="SwissReSans" pitchFamily="34" charset="0"/>
              </a:defRPr>
            </a:lvl3pPr>
            <a:lvl4pPr>
              <a:defRPr sz="1600">
                <a:latin typeface="SwissReSans" pitchFamily="34" charset="0"/>
              </a:defRPr>
            </a:lvl4pPr>
            <a:lvl5pPr>
              <a:defRPr sz="1600">
                <a:latin typeface="SwissReSans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2906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ey Message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y Message with Gradient" preserve="1" userDrawn="1">
  <p:cSld name="Key Message with Gradient">
    <p:bg>
      <p:bgPr>
        <a:gradFill flip="none" rotWithShape="1">
          <a:gsLst>
            <a:gs pos="0">
              <a:schemeClr val="tx2"/>
            </a:gs>
            <a:gs pos="100000">
              <a:schemeClr val="bg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4D2043-7E31-4A53-BD33-72A88E682172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Footer">
            <a:extLst>
              <a:ext uri="{FF2B5EF4-FFF2-40B4-BE49-F238E27FC236}">
                <a16:creationId xmlns="" xmlns:a16="http://schemas.microsoft.com/office/drawing/2014/main" id="{AB18B93B-30DB-44CC-9F6A-FD5647A1F8EC}"/>
              </a:ext>
            </a:extLst>
          </p:cNvPr>
          <p:cNvSpPr txBox="1">
            <a:spLocks/>
          </p:cNvSpPr>
          <p:nvPr userDrawn="1">
            <p:custDataLst>
              <p:tags r:id="rId3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FFFFFF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8949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dient, Text and Image" preserve="1" userDrawn="1">
  <p:cSld name="Gradient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F6F92D3-6E67-4130-95E9-12B75FD68E78}"/>
              </a:ext>
            </a:extLst>
          </p:cNvPr>
          <p:cNvSpPr/>
          <p:nvPr userDrawn="1"/>
        </p:nvSpPr>
        <p:spPr>
          <a:xfrm>
            <a:off x="0" y="0"/>
            <a:ext cx="4578350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wissReSans" pitchFamily="34" charset="0"/>
            </a:endParaRP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578350" y="0"/>
            <a:ext cx="4565650" cy="6858000"/>
          </a:xfrm>
        </p:spPr>
        <p:txBody>
          <a:bodyPr lIns="0" tIns="864000" anchor="ctr"/>
          <a:lstStyle>
            <a:lvl1pPr marL="182563" marR="0" indent="-1825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pPr marL="182563" marR="0" lvl="0" indent="-182563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GB" noProof="1" smtClean="0"/>
              <a:t>Click to browse for an own image. </a:t>
            </a:r>
            <a:br>
              <a:rPr lang="en-GB" noProof="1" smtClean="0"/>
            </a:br>
            <a:r>
              <a:rPr lang="en-GB" noProof="1" smtClean="0"/>
              <a:t>Be careful to avoid an image that clashes </a:t>
            </a:r>
            <a:br>
              <a:rPr lang="en-GB" noProof="1" smtClean="0"/>
            </a:br>
            <a:r>
              <a:rPr lang="en-GB" noProof="1" smtClean="0"/>
              <a:t>with the gradient colour.</a:t>
            </a:r>
            <a:endParaRPr lang="en-GB" noProof="1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gray">
          <a:xfrm>
            <a:off x="684214" y="692150"/>
            <a:ext cx="3527745" cy="69264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6C739D9-8F19-4996-B675-B32310F66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84213" y="1628773"/>
            <a:ext cx="3527747" cy="439261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76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" preserve="1" userDrawn="1">
  <p:cSld name="Image">
    <p:bg>
      <p:bgPr>
        <a:solidFill>
          <a:srgbClr val="D1DC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hidden="1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1200">
                <a:solidFill>
                  <a:srgbClr val="A8BAB2"/>
                </a:solidFill>
                <a:latin typeface="SwissReSans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icon to add picture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 userDrawn="1">
            <p:custDataLst>
              <p:tags r:id="rId3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12" name="Footer"/>
          <p:cNvSpPr txBox="1">
            <a:spLocks/>
          </p:cNvSpPr>
          <p:nvPr userDrawn="1">
            <p:custDataLst>
              <p:tags r:id="rId4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84214" y="692150"/>
            <a:ext cx="7991474" cy="6926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684213" y="1628775"/>
            <a:ext cx="7991475" cy="43925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10" name="Classification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black">
          <a:xfrm>
            <a:off x="2915989" y="260350"/>
            <a:ext cx="5759699" cy="139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>
              <a:buClrTx/>
              <a:buSzTx/>
              <a:buFontTx/>
              <a:buNone/>
            </a:pPr>
            <a:endParaRPr lang="en-GB" sz="900" dirty="0">
              <a:solidFill>
                <a:srgbClr val="283E36"/>
              </a:solidFill>
              <a:latin typeface="SwissReSans" pitchFamily="34" charset="0"/>
            </a:endParaRPr>
          </a:p>
        </p:txBody>
      </p:sp>
      <p:sp>
        <p:nvSpPr>
          <p:cNvPr id="9" name="Footer"/>
          <p:cNvSpPr txBox="1">
            <a:spLocks/>
          </p:cNvSpPr>
          <p:nvPr>
            <p:custDataLst>
              <p:tags r:id="rId20"/>
            </p:custDataLst>
          </p:nvPr>
        </p:nvSpPr>
        <p:spPr bwMode="black">
          <a:xfrm>
            <a:off x="2340496" y="6505850"/>
            <a:ext cx="5903912" cy="139700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/>
          <a:p>
            <a:pPr marL="0" algn="r" defTabSz="914400" rtl="0" eaLnBrk="1" latinLnBrk="0" hangingPunct="1"/>
            <a:endParaRPr lang="en-GB" sz="1000" kern="1200" dirty="0">
              <a:solidFill>
                <a:srgbClr val="283E36"/>
              </a:solidFill>
              <a:latin typeface="SwissReSans" pitchFamily="34" charset="0"/>
              <a:ea typeface="+mn-ea"/>
              <a:cs typeface="+mn-cs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 bwMode="black">
          <a:xfrm>
            <a:off x="7236296" y="6918846"/>
            <a:ext cx="1367954" cy="1825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 bwMode="black">
          <a:xfrm>
            <a:off x="755649" y="6918845"/>
            <a:ext cx="6048375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rgbClr val="A8BAB2"/>
                </a:solidFill>
                <a:latin typeface="SwissReSans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  <p:custDataLst>
              <p:tags r:id="rId21"/>
            </p:custDataLst>
          </p:nvPr>
        </p:nvSpPr>
        <p:spPr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5E4D2043-7E31-4A53-BD33-72A88E68217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7" r:id="rId4"/>
    <p:sldLayoutId id="2147483654" r:id="rId5"/>
    <p:sldLayoutId id="2147483655" r:id="rId6"/>
    <p:sldLayoutId id="2147483663" r:id="rId7"/>
    <p:sldLayoutId id="2147483664" r:id="rId8"/>
    <p:sldLayoutId id="2147483657" r:id="rId9"/>
    <p:sldLayoutId id="2147483660" r:id="rId10"/>
    <p:sldLayoutId id="2147483661" r:id="rId11"/>
    <p:sldLayoutId id="2147483652" r:id="rId12"/>
    <p:sldLayoutId id="2147483662" r:id="rId13"/>
    <p:sldLayoutId id="2147483665" r:id="rId14"/>
    <p:sldLayoutId id="2147483666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SwissReSans" pitchFamily="34" charset="0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1200"/>
        </a:spcBef>
        <a:buClrTx/>
        <a:buSzPct val="100000"/>
        <a:buFont typeface="Arial" pitchFamily="34" charset="0"/>
        <a:buChar char="•"/>
        <a:defRPr sz="18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1pPr>
      <a:lvl2pPr marL="444500" indent="-261938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2pPr>
      <a:lvl3pPr marL="715963" indent="-271463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3pPr>
      <a:lvl4pPr marL="985838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4pPr>
      <a:lvl5pPr marL="1255713" indent="-269875" algn="l" defTabSz="914400" rtl="0" eaLnBrk="1" latinLnBrk="0" hangingPunct="1">
        <a:lnSpc>
          <a:spcPct val="100000"/>
        </a:lnSpc>
        <a:spcBef>
          <a:spcPts val="1000"/>
        </a:spcBef>
        <a:buFont typeface="SwissReSans" pitchFamily="34" charset="0"/>
        <a:buChar char="–"/>
        <a:defRPr sz="1600" kern="1200">
          <a:solidFill>
            <a:srgbClr val="283E36"/>
          </a:solidFill>
          <a:latin typeface="SwissReSan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1" userDrawn="1">
          <p15:clr>
            <a:srgbClr val="F26B43"/>
          </p15:clr>
        </p15:guide>
        <p15:guide id="2" orient="horz" pos="436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/>
          </p:cNvPicPr>
          <p:nvPr>
            <p:ph type="pic" sz="quarter" idx="12"/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stars Singapore symposium 2019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63426" y="301052"/>
            <a:ext cx="1379177" cy="32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3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Rectangle 23"/>
          <p:cNvSpPr/>
          <p:nvPr/>
        </p:nvSpPr>
        <p:spPr>
          <a:xfrm>
            <a:off x="111368" y="252048"/>
            <a:ext cx="8915400" cy="64008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latin typeface="SwissReSans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1" r="5977"/>
          <a:stretch/>
        </p:blipFill>
        <p:spPr>
          <a:xfrm>
            <a:off x="70336" y="276198"/>
            <a:ext cx="8915400" cy="629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5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" y="0"/>
            <a:ext cx="9126503" cy="685800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9125" b="20000"/>
          <a:stretch/>
        </p:blipFill>
        <p:spPr>
          <a:xfrm>
            <a:off x="125084" y="1149598"/>
            <a:ext cx="45720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84214" y="692150"/>
            <a:ext cx="7469186" cy="692647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Frameworks and tools help us navigate…</a:t>
            </a:r>
            <a:br>
              <a:rPr lang="en-GB" dirty="0" smtClean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237315"/>
            <a:ext cx="4207527" cy="297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263" y="2006841"/>
            <a:ext cx="427736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/>
          </p:cNvPicPr>
          <p:nvPr>
            <p:ph type="pic" sz="quarter" idx="13"/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4" r="21076"/>
          <a:stretch/>
        </p:blipFill>
        <p:spPr bwMode="gray">
          <a:xfrm>
            <a:off x="4343400" y="0"/>
            <a:ext cx="4876800" cy="6858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Leadership</a:t>
            </a:r>
            <a:br>
              <a:rPr lang="en-GB" dirty="0" smtClean="0"/>
            </a:br>
            <a:r>
              <a:rPr lang="en-GB" sz="1600" dirty="0" smtClean="0"/>
              <a:t>Examples of real life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01752" y="6456609"/>
            <a:ext cx="924431" cy="217513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Filtering the </a:t>
            </a:r>
            <a:r>
              <a:rPr lang="en-GB" sz="2000" dirty="0" smtClean="0"/>
              <a:t>noise</a:t>
            </a:r>
            <a:endParaRPr lang="en-GB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Moving between the micro and the macro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Translating </a:t>
            </a:r>
            <a:r>
              <a:rPr lang="en-GB" sz="2000" dirty="0" smtClean="0"/>
              <a:t>global to local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Complex relationships</a:t>
            </a:r>
            <a:endParaRPr lang="en-GB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/>
              <a:t>Long </a:t>
            </a:r>
            <a:r>
              <a:rPr lang="en-GB" sz="2000" dirty="0" smtClean="0"/>
              <a:t>term vs. short term</a:t>
            </a:r>
            <a:endParaRPr lang="en-GB" sz="2000" dirty="0"/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 bwMode="gray">
          <a:xfrm>
            <a:off x="8460432" y="6472512"/>
            <a:ext cx="215256" cy="18256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defPPr>
              <a:defRPr lang="de-DE"/>
            </a:defPPr>
            <a:lvl1pPr algn="r">
              <a:defRPr sz="1200">
                <a:solidFill>
                  <a:srgbClr val="283E36"/>
                </a:solidFill>
                <a:latin typeface="SwissReSans" panose="020B0604020202020204" pitchFamily="34" charset="0"/>
              </a:defRPr>
            </a:lvl1pPr>
          </a:lstStyle>
          <a:p>
            <a:fld id="{8DC5DA65-BC6B-4F72-A76C-57CDC4410F12}" type="slidenum">
              <a:rPr lang="en-GB"/>
              <a:pPr/>
              <a:t>4</a:t>
            </a:fld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161345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r="18400"/>
          <a:stretch/>
        </p:blipFill>
        <p:spPr>
          <a:xfrm>
            <a:off x="4267200" y="-2932"/>
            <a:ext cx="4876800" cy="68580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Resilience</a:t>
            </a:r>
          </a:p>
          <a:p>
            <a:pPr lvl="1"/>
            <a:r>
              <a:rPr lang="en-GB" dirty="0" smtClean="0"/>
              <a:t>Personal</a:t>
            </a:r>
          </a:p>
          <a:p>
            <a:pPr lvl="1"/>
            <a:r>
              <a:rPr lang="en-GB" dirty="0" smtClean="0"/>
              <a:t>Professional</a:t>
            </a:r>
          </a:p>
          <a:p>
            <a:pPr lvl="1"/>
            <a:r>
              <a:rPr lang="en-GB" dirty="0" smtClean="0"/>
              <a:t>Business</a:t>
            </a:r>
            <a:endParaRPr lang="en-GB" dirty="0"/>
          </a:p>
          <a:p>
            <a:r>
              <a:rPr lang="en-GB" dirty="0" smtClean="0"/>
              <a:t>Workforce</a:t>
            </a:r>
          </a:p>
          <a:p>
            <a:pPr lvl="1"/>
            <a:r>
              <a:rPr lang="en-GB" dirty="0" smtClean="0"/>
              <a:t>Motivation</a:t>
            </a:r>
          </a:p>
          <a:p>
            <a:pPr lvl="1"/>
            <a:r>
              <a:rPr lang="en-GB" dirty="0" smtClean="0"/>
              <a:t>Career cycles</a:t>
            </a:r>
          </a:p>
          <a:p>
            <a:pPr lvl="1"/>
            <a:r>
              <a:rPr lang="en-GB" dirty="0" smtClean="0"/>
              <a:t>Technology impacts</a:t>
            </a:r>
          </a:p>
          <a:p>
            <a:r>
              <a:rPr lang="en-GB" dirty="0" smtClean="0"/>
              <a:t>Trends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pot and build for the future</a:t>
            </a:r>
          </a:p>
          <a:p>
            <a:pPr lvl="1"/>
            <a:r>
              <a:rPr lang="en-GB" dirty="0" smtClean="0"/>
              <a:t>Be agile and ahead of the change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Preparing for the Future</a:t>
            </a:r>
            <a:br>
              <a:rPr lang="en-GB" dirty="0" smtClean="0"/>
            </a:br>
            <a:r>
              <a:rPr lang="en-GB" sz="1600" dirty="0" smtClean="0"/>
              <a:t>What should leaders think about? </a:t>
            </a:r>
            <a:endParaRPr lang="en-GB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9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9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Legal notice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D2043-7E31-4A53-BD33-72A88E682172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©2019 Swiss Re. All rights reserved. You are not permitted to create any modifications </a:t>
            </a:r>
            <a:br>
              <a:rPr lang="en-GB" dirty="0" smtClean="0"/>
            </a:br>
            <a:r>
              <a:rPr lang="en-GB" dirty="0" smtClean="0"/>
              <a:t>or derivative works of this presentation or to use it for commercial or other public purposes </a:t>
            </a:r>
            <a:br>
              <a:rPr lang="en-GB" dirty="0" smtClean="0"/>
            </a:br>
            <a:r>
              <a:rPr lang="en-GB" dirty="0" smtClean="0"/>
              <a:t>without the prior written permission of Swiss Re.</a:t>
            </a:r>
          </a:p>
          <a:p>
            <a:r>
              <a:rPr lang="en-GB" dirty="0" smtClean="0"/>
              <a:t>The information and opinions contained in the presentation are provided as at the date of </a:t>
            </a:r>
            <a:br>
              <a:rPr lang="en-GB" dirty="0" smtClean="0"/>
            </a:br>
            <a:r>
              <a:rPr lang="en-GB" dirty="0" smtClean="0"/>
              <a:t>the presentation and are subject to change without notice. Although the information used </a:t>
            </a:r>
            <a:br>
              <a:rPr lang="en-GB" dirty="0" smtClean="0"/>
            </a:br>
            <a:r>
              <a:rPr lang="en-GB" dirty="0" smtClean="0"/>
              <a:t>was taken from reliable sources, Swiss Re does not accept any responsibility for the accuracy </a:t>
            </a:r>
            <a:br>
              <a:rPr lang="en-GB" dirty="0" smtClean="0"/>
            </a:br>
            <a:r>
              <a:rPr lang="en-GB" dirty="0" smtClean="0"/>
              <a:t>or comprehensiveness of the details given. All liability for the accuracy and completeness </a:t>
            </a:r>
            <a:br>
              <a:rPr lang="en-GB" dirty="0" smtClean="0"/>
            </a:br>
            <a:r>
              <a:rPr lang="en-GB" dirty="0" smtClean="0"/>
              <a:t>thereof or for any damage or loss resulting from the use of the information contained in this </a:t>
            </a:r>
            <a:br>
              <a:rPr lang="en-GB" dirty="0" smtClean="0"/>
            </a:br>
            <a:r>
              <a:rPr lang="en-GB" dirty="0" smtClean="0"/>
              <a:t>presentation is expressly excluded. Under no circumstances shall Swiss Re or its Group </a:t>
            </a:r>
            <a:br>
              <a:rPr lang="en-GB" dirty="0" smtClean="0"/>
            </a:br>
            <a:r>
              <a:rPr lang="en-GB" dirty="0" smtClean="0"/>
              <a:t>companies be liable for any financial or consequential loss relating to this presentation.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3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NFO" val="SR1104"/>
  <p:tag name="PRESENTATIONSTYLE" val="0"/>
  <p:tag name="COLORPAIR" val="3"/>
  <p:tag name="LANGUAGE" val="2057"/>
  <p:tag name="CLASSIFICATIO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foot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  <p:tag name="LOGOCOLORTAG" val="W"/>
  <p:tag name="FOOTERCOLORTAG" val="W"/>
  <p:tag name="SLIDENUMBERCOLORTAG" val="W"/>
  <p:tag name="TITLECOLORTAG" val="W"/>
  <p:tag name="PRESENTATIONSTYLE" val="0"/>
  <p:tag name="COLORPAIR" val="3"/>
  <p:tag name="NAME" val="157_RowingHelm"/>
  <p:tag name="CATEGORY" val="08 - Metaphors &amp; Symbol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  <p:tag name="LOGOCOLORTAG" val="L"/>
  <p:tag name="FOOTERCOLORTAG" val="L"/>
  <p:tag name="SLIDENUMBERCOLORTAG" val="L"/>
  <p:tag name="TITLECOLORTAG" val="L"/>
  <p:tag name="PRESENTATIONSTYLE" val="0"/>
  <p:tag name="COLORPAIR" val="3"/>
  <p:tag name="NAME" val="CitiesArchitecture_08"/>
  <p:tag name="CATEGORY" val="06 - Cities &amp; Architectur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  <p:tag name="COLORTAG" val="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L"/>
  <p:tag name="LOGOI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lassificati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AG" val="W"/>
  <p:tag name="LOGOI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lideNumb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Background"/>
</p:tagLst>
</file>

<file path=ppt/theme/theme1.xml><?xml version="1.0" encoding="utf-8"?>
<a:theme xmlns:a="http://schemas.openxmlformats.org/drawingml/2006/main" name="SwissRe">
  <a:themeElements>
    <a:clrScheme name="SR - BougainvilleaUltraviolet">
      <a:dk1>
        <a:srgbClr val="283E36"/>
      </a:dk1>
      <a:lt1>
        <a:sysClr val="window" lastClr="FFFFFF"/>
      </a:lt1>
      <a:dk2>
        <a:srgbClr val="761092"/>
      </a:dk2>
      <a:lt2>
        <a:srgbClr val="C7119A"/>
      </a:lt2>
      <a:accent1>
        <a:srgbClr val="627D77"/>
      </a:accent1>
      <a:accent2>
        <a:srgbClr val="A1B1AD"/>
      </a:accent2>
      <a:accent3>
        <a:srgbClr val="761092"/>
      </a:accent3>
      <a:accent4>
        <a:srgbClr val="AD70BE"/>
      </a:accent4>
      <a:accent5>
        <a:srgbClr val="E0119D"/>
      </a:accent5>
      <a:accent6>
        <a:srgbClr val="EC70C4"/>
      </a:accent6>
      <a:hlink>
        <a:srgbClr val="0000FF"/>
      </a:hlink>
      <a:folHlink>
        <a:srgbClr val="800080"/>
      </a:folHlink>
    </a:clrScheme>
    <a:fontScheme name="Swiss Re">
      <a:majorFont>
        <a:latin typeface="SwissReSans Light"/>
        <a:ea typeface=""/>
        <a:cs typeface=""/>
      </a:majorFont>
      <a:minorFont>
        <a:latin typeface="SwissR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SwissReSans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err="1" smtClean="0">
            <a:latin typeface="SwissReSans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wissRe_43.potx" id="{EACA0742-9CA7-43CA-897E-2AB92A91E3CA}" vid="{6E4F9217-2107-441A-995A-3F1C6D263C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SR - BougainvilleaUltraviolet">
    <a:dk1>
      <a:srgbClr val="283E36"/>
    </a:dk1>
    <a:lt1>
      <a:sysClr val="window" lastClr="FFFFFF"/>
    </a:lt1>
    <a:dk2>
      <a:srgbClr val="761092"/>
    </a:dk2>
    <a:lt2>
      <a:srgbClr val="C7119A"/>
    </a:lt2>
    <a:accent1>
      <a:srgbClr val="627D77"/>
    </a:accent1>
    <a:accent2>
      <a:srgbClr val="A1B1AD"/>
    </a:accent2>
    <a:accent3>
      <a:srgbClr val="761092"/>
    </a:accent3>
    <a:accent4>
      <a:srgbClr val="AD70BE"/>
    </a:accent4>
    <a:accent5>
      <a:srgbClr val="E0119D"/>
    </a:accent5>
    <a:accent6>
      <a:srgbClr val="EC70C4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SwissRe_43</Template>
  <TotalTime>522</TotalTime>
  <Words>89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SwissReSans Light</vt:lpstr>
      <vt:lpstr>SwissReSans</vt:lpstr>
      <vt:lpstr>Wingdings</vt:lpstr>
      <vt:lpstr>Arial</vt:lpstr>
      <vt:lpstr>SwissRe</vt:lpstr>
      <vt:lpstr>stars Singapore symposium 2019</vt:lpstr>
      <vt:lpstr>PowerPoint Presentation</vt:lpstr>
      <vt:lpstr>Frameworks and tools help us navigate… </vt:lpstr>
      <vt:lpstr>Global Leadership Examples of real life</vt:lpstr>
      <vt:lpstr>Preparing for the Future What should leaders think about? </vt:lpstr>
      <vt:lpstr>PowerPoint Presentation</vt:lpstr>
      <vt:lpstr>Legal notice</vt:lpstr>
    </vt:vector>
  </TitlesOfParts>
  <Company>Swiss 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S3NDEP</dc:creator>
  <cp:lastModifiedBy>Jayne Plunkett</cp:lastModifiedBy>
  <cp:revision>24</cp:revision>
  <dcterms:created xsi:type="dcterms:W3CDTF">2019-02-28T02:10:46Z</dcterms:created>
  <dcterms:modified xsi:type="dcterms:W3CDTF">2019-02-28T13:09:11Z</dcterms:modified>
</cp:coreProperties>
</file>