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1" d="100"/>
          <a:sy n="121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3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3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Responsiveness to US Growth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546768546990566"/>
          <c:y val="0.11968184946878715"/>
          <c:w val="0.86202078364192913"/>
          <c:h val="0.64436286656977171"/>
        </c:manualLayout>
      </c:layout>
      <c:lineChart>
        <c:grouping val="standard"/>
        <c:varyColors val="0"/>
        <c:ser>
          <c:idx val="0"/>
          <c:order val="0"/>
          <c:tx>
            <c:strRef>
              <c:f>Sheet1!$U$33</c:f>
              <c:strCache>
                <c:ptCount val="1"/>
                <c:pt idx="0">
                  <c:v>Malaysia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Sheet1!$T$34:$T$35</c:f>
              <c:strCache>
                <c:ptCount val="2"/>
                <c:pt idx="0">
                  <c:v>2000-2009</c:v>
                </c:pt>
                <c:pt idx="1">
                  <c:v>2009-Latest</c:v>
                </c:pt>
              </c:strCache>
            </c:strRef>
          </c:cat>
          <c:val>
            <c:numRef>
              <c:f>Sheet1!$U$34:$U$35</c:f>
              <c:numCache>
                <c:formatCode>General</c:formatCode>
                <c:ptCount val="2"/>
                <c:pt idx="0">
                  <c:v>1.2999810000000001</c:v>
                </c:pt>
                <c:pt idx="1">
                  <c:v>1.3673310000000001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Sheet1!$V$33</c:f>
              <c:strCache>
                <c:ptCount val="1"/>
                <c:pt idx="0">
                  <c:v>Philippines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marker>
          <c:cat>
            <c:strRef>
              <c:f>Sheet1!$T$34:$T$35</c:f>
              <c:strCache>
                <c:ptCount val="2"/>
                <c:pt idx="0">
                  <c:v>2000-2009</c:v>
                </c:pt>
                <c:pt idx="1">
                  <c:v>2009-Latest</c:v>
                </c:pt>
              </c:strCache>
            </c:strRef>
          </c:cat>
          <c:val>
            <c:numRef>
              <c:f>Sheet1!$V$34:$V$35</c:f>
              <c:numCache>
                <c:formatCode>General</c:formatCode>
                <c:ptCount val="2"/>
                <c:pt idx="0">
                  <c:v>0.41018480000000002</c:v>
                </c:pt>
                <c:pt idx="1">
                  <c:v>0.80947999999999998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Sheet1!$W$33</c:f>
              <c:strCache>
                <c:ptCount val="1"/>
                <c:pt idx="0">
                  <c:v>Indonesia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Sheet1!$T$34:$T$35</c:f>
              <c:strCache>
                <c:ptCount val="2"/>
                <c:pt idx="0">
                  <c:v>2000-2009</c:v>
                </c:pt>
                <c:pt idx="1">
                  <c:v>2009-Latest</c:v>
                </c:pt>
              </c:strCache>
            </c:strRef>
          </c:cat>
          <c:val>
            <c:numRef>
              <c:f>Sheet1!$W$34:$W$35</c:f>
              <c:numCache>
                <c:formatCode>General</c:formatCode>
                <c:ptCount val="2"/>
                <c:pt idx="0">
                  <c:v>-5.7563299999999998E-2</c:v>
                </c:pt>
                <c:pt idx="1">
                  <c:v>7.4130799999999997E-2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Sheet1!$X$33</c:f>
              <c:strCache>
                <c:ptCount val="1"/>
                <c:pt idx="0">
                  <c:v>Singapore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strRef>
              <c:f>Sheet1!$T$34:$T$35</c:f>
              <c:strCache>
                <c:ptCount val="2"/>
                <c:pt idx="0">
                  <c:v>2000-2009</c:v>
                </c:pt>
                <c:pt idx="1">
                  <c:v>2009-Latest</c:v>
                </c:pt>
              </c:strCache>
            </c:strRef>
          </c:cat>
          <c:val>
            <c:numRef>
              <c:f>Sheet1!$X$34:$X$35</c:f>
              <c:numCache>
                <c:formatCode>General</c:formatCode>
                <c:ptCount val="2"/>
                <c:pt idx="0">
                  <c:v>1.511755</c:v>
                </c:pt>
                <c:pt idx="1">
                  <c:v>1.5325279999999999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Sheet1!$Y$33</c:f>
              <c:strCache>
                <c:ptCount val="1"/>
                <c:pt idx="0">
                  <c:v>Thailand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25400">
                <a:solidFill>
                  <a:schemeClr val="accent5"/>
                </a:solidFill>
              </a:ln>
              <a:effectLst/>
            </c:spPr>
          </c:marker>
          <c:cat>
            <c:strRef>
              <c:f>Sheet1!$T$34:$T$35</c:f>
              <c:strCache>
                <c:ptCount val="2"/>
                <c:pt idx="0">
                  <c:v>2000-2009</c:v>
                </c:pt>
                <c:pt idx="1">
                  <c:v>2009-Latest</c:v>
                </c:pt>
              </c:strCache>
            </c:strRef>
          </c:cat>
          <c:val>
            <c:numRef>
              <c:f>Sheet1!$Y$34:$Y$35</c:f>
              <c:numCache>
                <c:formatCode>General</c:formatCode>
                <c:ptCount val="2"/>
                <c:pt idx="0">
                  <c:v>0.89863020000000005</c:v>
                </c:pt>
                <c:pt idx="1">
                  <c:v>1.0304279999999999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27136"/>
        <c:axId val="35229056"/>
      </c:lineChart>
      <c:catAx>
        <c:axId val="3522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5229056"/>
        <c:crosses val="autoZero"/>
        <c:auto val="1"/>
        <c:lblAlgn val="ctr"/>
        <c:lblOffset val="100"/>
        <c:noMultiLvlLbl val="0"/>
      </c:catAx>
      <c:valAx>
        <c:axId val="35229056"/>
        <c:scaling>
          <c:orientation val="minMax"/>
          <c:max val="3"/>
          <c:min val="-0.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522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649921094956704E-2"/>
          <c:y val="0.86656977174042149"/>
          <c:w val="0.87485643843509908"/>
          <c:h val="0.11525646706852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Responsiveness </a:t>
            </a:r>
            <a:r>
              <a:rPr lang="en-US" sz="1800" b="1" dirty="0"/>
              <a:t>to Chinese Growth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234764518244768"/>
          <c:y val="0.10975449204337472"/>
          <c:w val="0.82038603104268004"/>
          <c:h val="0.65140460277929757"/>
        </c:manualLayout>
      </c:layout>
      <c:lineChart>
        <c:grouping val="standard"/>
        <c:varyColors val="0"/>
        <c:ser>
          <c:idx val="0"/>
          <c:order val="0"/>
          <c:tx>
            <c:strRef>
              <c:f>Sheet1!$U$39</c:f>
              <c:strCache>
                <c:ptCount val="1"/>
                <c:pt idx="0">
                  <c:v>Malaysia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Sheet1!$T$40:$T$41</c:f>
              <c:strCache>
                <c:ptCount val="2"/>
                <c:pt idx="0">
                  <c:v>2000-2009</c:v>
                </c:pt>
                <c:pt idx="1">
                  <c:v>2009-Latest</c:v>
                </c:pt>
              </c:strCache>
            </c:strRef>
          </c:cat>
          <c:val>
            <c:numRef>
              <c:f>Sheet1!$U$40:$U$41</c:f>
              <c:numCache>
                <c:formatCode>General</c:formatCode>
                <c:ptCount val="2"/>
                <c:pt idx="0">
                  <c:v>0.18935669999999999</c:v>
                </c:pt>
                <c:pt idx="1">
                  <c:v>0.68539859999999997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Sheet1!$V$39</c:f>
              <c:strCache>
                <c:ptCount val="1"/>
                <c:pt idx="0">
                  <c:v>Philippines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marker>
          <c:cat>
            <c:strRef>
              <c:f>Sheet1!$T$40:$T$41</c:f>
              <c:strCache>
                <c:ptCount val="2"/>
                <c:pt idx="0">
                  <c:v>2000-2009</c:v>
                </c:pt>
                <c:pt idx="1">
                  <c:v>2009-Latest</c:v>
                </c:pt>
              </c:strCache>
            </c:strRef>
          </c:cat>
          <c:val>
            <c:numRef>
              <c:f>Sheet1!$V$40:$V$41</c:f>
              <c:numCache>
                <c:formatCode>General</c:formatCode>
                <c:ptCount val="2"/>
                <c:pt idx="0">
                  <c:v>0.37854139999999997</c:v>
                </c:pt>
                <c:pt idx="1">
                  <c:v>-0.1355296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Sheet1!$W$39</c:f>
              <c:strCache>
                <c:ptCount val="1"/>
                <c:pt idx="0">
                  <c:v>Indonesia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Sheet1!$T$40:$T$41</c:f>
              <c:strCache>
                <c:ptCount val="2"/>
                <c:pt idx="0">
                  <c:v>2000-2009</c:v>
                </c:pt>
                <c:pt idx="1">
                  <c:v>2009-Latest</c:v>
                </c:pt>
              </c:strCache>
            </c:strRef>
          </c:cat>
          <c:val>
            <c:numRef>
              <c:f>Sheet1!$W$40:$W$41</c:f>
              <c:numCache>
                <c:formatCode>General</c:formatCode>
                <c:ptCount val="2"/>
                <c:pt idx="0">
                  <c:v>0.19365940000000001</c:v>
                </c:pt>
                <c:pt idx="1">
                  <c:v>0.2563896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Sheet1!$X$39</c:f>
              <c:strCache>
                <c:ptCount val="1"/>
                <c:pt idx="0">
                  <c:v>Singapore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strRef>
              <c:f>Sheet1!$T$40:$T$41</c:f>
              <c:strCache>
                <c:ptCount val="2"/>
                <c:pt idx="0">
                  <c:v>2000-2009</c:v>
                </c:pt>
                <c:pt idx="1">
                  <c:v>2009-Latest</c:v>
                </c:pt>
              </c:strCache>
            </c:strRef>
          </c:cat>
          <c:val>
            <c:numRef>
              <c:f>Sheet1!$X$40:$X$41</c:f>
              <c:numCache>
                <c:formatCode>General</c:formatCode>
                <c:ptCount val="2"/>
                <c:pt idx="0">
                  <c:v>0.94413259999999999</c:v>
                </c:pt>
                <c:pt idx="1">
                  <c:v>2.6076860000000002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Sheet1!$Y$39</c:f>
              <c:strCache>
                <c:ptCount val="1"/>
                <c:pt idx="0">
                  <c:v>Thailand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25400">
                <a:solidFill>
                  <a:schemeClr val="accent5"/>
                </a:solidFill>
              </a:ln>
              <a:effectLst/>
            </c:spPr>
          </c:marker>
          <c:cat>
            <c:strRef>
              <c:f>Sheet1!$T$40:$T$41</c:f>
              <c:strCache>
                <c:ptCount val="2"/>
                <c:pt idx="0">
                  <c:v>2000-2009</c:v>
                </c:pt>
                <c:pt idx="1">
                  <c:v>2009-Latest</c:v>
                </c:pt>
              </c:strCache>
            </c:strRef>
          </c:cat>
          <c:val>
            <c:numRef>
              <c:f>Sheet1!$Y$40:$Y$41</c:f>
              <c:numCache>
                <c:formatCode>General</c:formatCode>
                <c:ptCount val="2"/>
                <c:pt idx="0">
                  <c:v>0.26671329999999999</c:v>
                </c:pt>
                <c:pt idx="1">
                  <c:v>0.9357318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280960"/>
        <c:axId val="78283136"/>
      </c:lineChart>
      <c:catAx>
        <c:axId val="7828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283136"/>
        <c:crosses val="autoZero"/>
        <c:auto val="1"/>
        <c:lblAlgn val="ctr"/>
        <c:lblOffset val="100"/>
        <c:noMultiLvlLbl val="0"/>
      </c:catAx>
      <c:valAx>
        <c:axId val="7828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28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550254266730892E-2"/>
          <c:y val="0.86959873193893056"/>
          <c:w val="0.88372321958641709"/>
          <c:h val="0.11525646706852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FX </a:t>
            </a:r>
            <a:r>
              <a:rPr lang="en-US" sz="2000" b="1" dirty="0" smtClean="0"/>
              <a:t>Volatility (Currency to US$)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1677213981478368E-2"/>
          <c:y val="0.11494713848456006"/>
          <c:w val="0.8829236676180956"/>
          <c:h val="0.69740506053300888"/>
        </c:manualLayout>
      </c:layout>
      <c:lineChart>
        <c:grouping val="standard"/>
        <c:varyColors val="0"/>
        <c:ser>
          <c:idx val="0"/>
          <c:order val="0"/>
          <c:tx>
            <c:v>MYR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Sheet2!$B$4:$B$94</c:f>
              <c:numCache>
                <c:formatCode>m/d/yyyy</c:formatCode>
                <c:ptCount val="91"/>
                <c:pt idx="0">
                  <c:v>43523</c:v>
                </c:pt>
                <c:pt idx="1">
                  <c:v>43465</c:v>
                </c:pt>
                <c:pt idx="2">
                  <c:v>43371</c:v>
                </c:pt>
                <c:pt idx="3">
                  <c:v>43280</c:v>
                </c:pt>
                <c:pt idx="4">
                  <c:v>43189</c:v>
                </c:pt>
                <c:pt idx="5">
                  <c:v>43098</c:v>
                </c:pt>
                <c:pt idx="6">
                  <c:v>43007</c:v>
                </c:pt>
                <c:pt idx="7">
                  <c:v>42916</c:v>
                </c:pt>
                <c:pt idx="8">
                  <c:v>42825</c:v>
                </c:pt>
                <c:pt idx="9">
                  <c:v>42734</c:v>
                </c:pt>
                <c:pt idx="10">
                  <c:v>42643</c:v>
                </c:pt>
                <c:pt idx="11">
                  <c:v>42551</c:v>
                </c:pt>
                <c:pt idx="12">
                  <c:v>42460</c:v>
                </c:pt>
                <c:pt idx="13">
                  <c:v>42369</c:v>
                </c:pt>
                <c:pt idx="14">
                  <c:v>42277</c:v>
                </c:pt>
                <c:pt idx="15">
                  <c:v>42185</c:v>
                </c:pt>
                <c:pt idx="16">
                  <c:v>42094</c:v>
                </c:pt>
                <c:pt idx="17">
                  <c:v>42004</c:v>
                </c:pt>
                <c:pt idx="18">
                  <c:v>41912</c:v>
                </c:pt>
                <c:pt idx="19">
                  <c:v>41820</c:v>
                </c:pt>
                <c:pt idx="20">
                  <c:v>41729</c:v>
                </c:pt>
                <c:pt idx="21">
                  <c:v>41639</c:v>
                </c:pt>
                <c:pt idx="22">
                  <c:v>41547</c:v>
                </c:pt>
                <c:pt idx="23">
                  <c:v>41453</c:v>
                </c:pt>
                <c:pt idx="24">
                  <c:v>41362</c:v>
                </c:pt>
                <c:pt idx="25">
                  <c:v>41274</c:v>
                </c:pt>
                <c:pt idx="26">
                  <c:v>41180</c:v>
                </c:pt>
                <c:pt idx="27">
                  <c:v>41089</c:v>
                </c:pt>
                <c:pt idx="28">
                  <c:v>40998</c:v>
                </c:pt>
                <c:pt idx="29">
                  <c:v>40907</c:v>
                </c:pt>
                <c:pt idx="30">
                  <c:v>40816</c:v>
                </c:pt>
                <c:pt idx="31">
                  <c:v>40724</c:v>
                </c:pt>
                <c:pt idx="32">
                  <c:v>40633</c:v>
                </c:pt>
                <c:pt idx="33">
                  <c:v>40543</c:v>
                </c:pt>
                <c:pt idx="34">
                  <c:v>40451</c:v>
                </c:pt>
                <c:pt idx="35">
                  <c:v>40359</c:v>
                </c:pt>
                <c:pt idx="36">
                  <c:v>40268</c:v>
                </c:pt>
                <c:pt idx="37">
                  <c:v>40178</c:v>
                </c:pt>
                <c:pt idx="38">
                  <c:v>40086</c:v>
                </c:pt>
                <c:pt idx="39">
                  <c:v>39994</c:v>
                </c:pt>
                <c:pt idx="40">
                  <c:v>39903</c:v>
                </c:pt>
                <c:pt idx="41">
                  <c:v>39813</c:v>
                </c:pt>
                <c:pt idx="42">
                  <c:v>39721</c:v>
                </c:pt>
                <c:pt idx="43">
                  <c:v>39629</c:v>
                </c:pt>
                <c:pt idx="44">
                  <c:v>39538</c:v>
                </c:pt>
                <c:pt idx="45">
                  <c:v>39447</c:v>
                </c:pt>
                <c:pt idx="46">
                  <c:v>39353</c:v>
                </c:pt>
                <c:pt idx="47">
                  <c:v>39262</c:v>
                </c:pt>
                <c:pt idx="48">
                  <c:v>39171</c:v>
                </c:pt>
                <c:pt idx="49">
                  <c:v>39080</c:v>
                </c:pt>
                <c:pt idx="50">
                  <c:v>38989</c:v>
                </c:pt>
                <c:pt idx="51">
                  <c:v>38898</c:v>
                </c:pt>
                <c:pt idx="52">
                  <c:v>38807</c:v>
                </c:pt>
                <c:pt idx="53">
                  <c:v>38716</c:v>
                </c:pt>
                <c:pt idx="54">
                  <c:v>38625</c:v>
                </c:pt>
                <c:pt idx="55">
                  <c:v>38533</c:v>
                </c:pt>
                <c:pt idx="56">
                  <c:v>38442</c:v>
                </c:pt>
                <c:pt idx="57">
                  <c:v>38352</c:v>
                </c:pt>
                <c:pt idx="58">
                  <c:v>38260</c:v>
                </c:pt>
                <c:pt idx="59">
                  <c:v>38168</c:v>
                </c:pt>
                <c:pt idx="60">
                  <c:v>38077</c:v>
                </c:pt>
                <c:pt idx="61">
                  <c:v>37986</c:v>
                </c:pt>
                <c:pt idx="62">
                  <c:v>37894</c:v>
                </c:pt>
                <c:pt idx="63">
                  <c:v>37802</c:v>
                </c:pt>
                <c:pt idx="64">
                  <c:v>37711</c:v>
                </c:pt>
                <c:pt idx="65">
                  <c:v>37621</c:v>
                </c:pt>
                <c:pt idx="66">
                  <c:v>37529</c:v>
                </c:pt>
                <c:pt idx="67">
                  <c:v>37435</c:v>
                </c:pt>
                <c:pt idx="68">
                  <c:v>37344</c:v>
                </c:pt>
                <c:pt idx="69">
                  <c:v>37256</c:v>
                </c:pt>
                <c:pt idx="70">
                  <c:v>37162</c:v>
                </c:pt>
                <c:pt idx="71">
                  <c:v>37071</c:v>
                </c:pt>
                <c:pt idx="72">
                  <c:v>36980</c:v>
                </c:pt>
                <c:pt idx="73">
                  <c:v>36889</c:v>
                </c:pt>
                <c:pt idx="74">
                  <c:v>36798</c:v>
                </c:pt>
                <c:pt idx="75">
                  <c:v>36707</c:v>
                </c:pt>
                <c:pt idx="76">
                  <c:v>36616</c:v>
                </c:pt>
                <c:pt idx="77">
                  <c:v>36525</c:v>
                </c:pt>
                <c:pt idx="78">
                  <c:v>36433</c:v>
                </c:pt>
                <c:pt idx="79">
                  <c:v>36341</c:v>
                </c:pt>
                <c:pt idx="80">
                  <c:v>36250</c:v>
                </c:pt>
                <c:pt idx="81">
                  <c:v>36160</c:v>
                </c:pt>
                <c:pt idx="82">
                  <c:v>36068</c:v>
                </c:pt>
                <c:pt idx="83">
                  <c:v>35976</c:v>
                </c:pt>
                <c:pt idx="84">
                  <c:v>35885</c:v>
                </c:pt>
                <c:pt idx="85">
                  <c:v>35795</c:v>
                </c:pt>
                <c:pt idx="86">
                  <c:v>35703</c:v>
                </c:pt>
                <c:pt idx="87">
                  <c:v>35611</c:v>
                </c:pt>
                <c:pt idx="88">
                  <c:v>35520</c:v>
                </c:pt>
                <c:pt idx="89">
                  <c:v>35430</c:v>
                </c:pt>
                <c:pt idx="90">
                  <c:v>35338</c:v>
                </c:pt>
              </c:numCache>
            </c:numRef>
          </c:cat>
          <c:val>
            <c:numRef>
              <c:f>Sheet2!$H$4:$H$94</c:f>
              <c:numCache>
                <c:formatCode>General</c:formatCode>
                <c:ptCount val="91"/>
                <c:pt idx="0">
                  <c:v>0.34785868754423832</c:v>
                </c:pt>
                <c:pt idx="1">
                  <c:v>0.38204891162650889</c:v>
                </c:pt>
                <c:pt idx="2">
                  <c:v>0.40710715330855551</c:v>
                </c:pt>
                <c:pt idx="3">
                  <c:v>0.42741176454912255</c:v>
                </c:pt>
                <c:pt idx="4">
                  <c:v>0.45221059947218328</c:v>
                </c:pt>
                <c:pt idx="5">
                  <c:v>0.47930800170662857</c:v>
                </c:pt>
                <c:pt idx="6">
                  <c:v>0.50053268112581939</c:v>
                </c:pt>
                <c:pt idx="7">
                  <c:v>0.50849118527266246</c:v>
                </c:pt>
                <c:pt idx="8">
                  <c:v>0.49929885149077163</c:v>
                </c:pt>
                <c:pt idx="9">
                  <c:v>0.4776978399312683</c:v>
                </c:pt>
                <c:pt idx="10">
                  <c:v>0.43372722980578055</c:v>
                </c:pt>
                <c:pt idx="11">
                  <c:v>0.41155770008590092</c:v>
                </c:pt>
                <c:pt idx="12">
                  <c:v>0.39824119952611775</c:v>
                </c:pt>
                <c:pt idx="13">
                  <c:v>0.38800593410411222</c:v>
                </c:pt>
                <c:pt idx="14">
                  <c:v>0.32572161503345148</c:v>
                </c:pt>
                <c:pt idx="15">
                  <c:v>0.20596673542103833</c:v>
                </c:pt>
                <c:pt idx="16">
                  <c:v>0.1627659549783062</c:v>
                </c:pt>
                <c:pt idx="17">
                  <c:v>0.11534991753356393</c:v>
                </c:pt>
                <c:pt idx="18">
                  <c:v>0.10604647318510876</c:v>
                </c:pt>
                <c:pt idx="19">
                  <c:v>0.12172280589519778</c:v>
                </c:pt>
                <c:pt idx="20">
                  <c:v>0.14259832186950866</c:v>
                </c:pt>
                <c:pt idx="21">
                  <c:v>0.17324889869779836</c:v>
                </c:pt>
                <c:pt idx="22">
                  <c:v>0.18157313953335713</c:v>
                </c:pt>
                <c:pt idx="23">
                  <c:v>0.18767983182803633</c:v>
                </c:pt>
                <c:pt idx="24">
                  <c:v>0.18709932355569858</c:v>
                </c:pt>
                <c:pt idx="25">
                  <c:v>0.18446913264825635</c:v>
                </c:pt>
                <c:pt idx="26">
                  <c:v>0.17997540630597278</c:v>
                </c:pt>
                <c:pt idx="27">
                  <c:v>0.17696731336605637</c:v>
                </c:pt>
                <c:pt idx="28">
                  <c:v>0.17965854077944632</c:v>
                </c:pt>
                <c:pt idx="29">
                  <c:v>0.17587746018179812</c:v>
                </c:pt>
                <c:pt idx="30">
                  <c:v>0.17938926354439386</c:v>
                </c:pt>
                <c:pt idx="31">
                  <c:v>0.1931081458665066</c:v>
                </c:pt>
                <c:pt idx="32">
                  <c:v>0.19020997943062817</c:v>
                </c:pt>
                <c:pt idx="33">
                  <c:v>0.18258194564359312</c:v>
                </c:pt>
                <c:pt idx="34">
                  <c:v>0.18053775858528875</c:v>
                </c:pt>
                <c:pt idx="35">
                  <c:v>0.17311667012451459</c:v>
                </c:pt>
                <c:pt idx="36">
                  <c:v>0.17640835467743582</c:v>
                </c:pt>
                <c:pt idx="37">
                  <c:v>0.17740478883051602</c:v>
                </c:pt>
                <c:pt idx="38">
                  <c:v>0.18413860397809034</c:v>
                </c:pt>
                <c:pt idx="39">
                  <c:v>0.19000867901230192</c:v>
                </c:pt>
                <c:pt idx="40">
                  <c:v>0.19570351523414184</c:v>
                </c:pt>
                <c:pt idx="41">
                  <c:v>0.20076402566196955</c:v>
                </c:pt>
                <c:pt idx="42">
                  <c:v>0.20318708343543881</c:v>
                </c:pt>
                <c:pt idx="43">
                  <c:v>0.20312713574261804</c:v>
                </c:pt>
                <c:pt idx="44">
                  <c:v>0.18814340647495459</c:v>
                </c:pt>
                <c:pt idx="45">
                  <c:v>0.15809854292497444</c:v>
                </c:pt>
                <c:pt idx="46">
                  <c:v>0.13344112222249929</c:v>
                </c:pt>
                <c:pt idx="47">
                  <c:v>0.1145105823712376</c:v>
                </c:pt>
                <c:pt idx="48">
                  <c:v>9.5344323900272032E-2</c:v>
                </c:pt>
                <c:pt idx="49">
                  <c:v>6.8386058520724755E-2</c:v>
                </c:pt>
                <c:pt idx="50">
                  <c:v>4.1827083032408487E-2</c:v>
                </c:pt>
                <c:pt idx="51">
                  <c:v>3.6227405027133737E-2</c:v>
                </c:pt>
                <c:pt idx="52">
                  <c:v>2.6102978757222277E-2</c:v>
                </c:pt>
                <c:pt idx="53">
                  <c:v>7.9184262956725603E-3</c:v>
                </c:pt>
                <c:pt idx="54">
                  <c:v>6.7526365221296453E-3</c:v>
                </c:pt>
                <c:pt idx="55">
                  <c:v>1.59608896995112E-4</c:v>
                </c:pt>
                <c:pt idx="56">
                  <c:v>1.5960889699511202E-4</c:v>
                </c:pt>
                <c:pt idx="57">
                  <c:v>1.5960889699511202E-4</c:v>
                </c:pt>
                <c:pt idx="58">
                  <c:v>1.5960889699511202E-4</c:v>
                </c:pt>
                <c:pt idx="59">
                  <c:v>1.609347693943041E-4</c:v>
                </c:pt>
                <c:pt idx="60">
                  <c:v>1.6093476939430416E-4</c:v>
                </c:pt>
                <c:pt idx="61">
                  <c:v>1.6209565077447081E-4</c:v>
                </c:pt>
                <c:pt idx="62">
                  <c:v>1.1051131163821988E-3</c:v>
                </c:pt>
                <c:pt idx="63">
                  <c:v>1.5136958082785183E-3</c:v>
                </c:pt>
                <c:pt idx="64">
                  <c:v>7.7496427498304793E-2</c:v>
                </c:pt>
                <c:pt idx="65">
                  <c:v>8.6590624636850883E-2</c:v>
                </c:pt>
                <c:pt idx="66">
                  <c:v>8.7724775719291576E-2</c:v>
                </c:pt>
                <c:pt idx="67">
                  <c:v>0.15155270832288018</c:v>
                </c:pt>
                <c:pt idx="68">
                  <c:v>0.31368781531165657</c:v>
                </c:pt>
                <c:pt idx="69">
                  <c:v>0.41347401644480797</c:v>
                </c:pt>
                <c:pt idx="70">
                  <c:v>0.47905797611040829</c:v>
                </c:pt>
                <c:pt idx="71">
                  <c:v>0.53117093319852748</c:v>
                </c:pt>
                <c:pt idx="72">
                  <c:v>0.57221611326053679</c:v>
                </c:pt>
                <c:pt idx="73">
                  <c:v>0.60074156540063084</c:v>
                </c:pt>
                <c:pt idx="74">
                  <c:v>0.62108078288979451</c:v>
                </c:pt>
                <c:pt idx="75">
                  <c:v>0.63597408712933956</c:v>
                </c:pt>
                <c:pt idx="76">
                  <c:v>0.64854873623729969</c:v>
                </c:pt>
                <c:pt idx="77">
                  <c:v>0.64919512544380753</c:v>
                </c:pt>
                <c:pt idx="78">
                  <c:v>0.64262283759605265</c:v>
                </c:pt>
                <c:pt idx="79">
                  <c:v>0.6294531538565864</c:v>
                </c:pt>
                <c:pt idx="80">
                  <c:v>0.60851826552290289</c:v>
                </c:pt>
                <c:pt idx="81">
                  <c:v>0.57889416413970174</c:v>
                </c:pt>
                <c:pt idx="82">
                  <c:v>0.54241966631013916</c:v>
                </c:pt>
                <c:pt idx="83">
                  <c:v>0.49962042232079013</c:v>
                </c:pt>
                <c:pt idx="84">
                  <c:v>0.38898533185713319</c:v>
                </c:pt>
                <c:pt idx="85">
                  <c:v>0.32454915482866747</c:v>
                </c:pt>
                <c:pt idx="86">
                  <c:v>0.16295575442432222</c:v>
                </c:pt>
                <c:pt idx="87">
                  <c:v>6.2614410481933003E-2</c:v>
                </c:pt>
                <c:pt idx="88">
                  <c:v>6.3173019557402815E-2</c:v>
                </c:pt>
                <c:pt idx="89">
                  <c:v>6.1329258922638206E-2</c:v>
                </c:pt>
                <c:pt idx="90">
                  <c:v>7.0872893972237352E-2</c:v>
                </c:pt>
              </c:numCache>
            </c:numRef>
          </c:val>
          <c:smooth val="0"/>
        </c:ser>
        <c:ser>
          <c:idx val="1"/>
          <c:order val="1"/>
          <c:tx>
            <c:v>THB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Sheet2!$B$4:$B$94</c:f>
              <c:numCache>
                <c:formatCode>m/d/yyyy</c:formatCode>
                <c:ptCount val="91"/>
                <c:pt idx="0">
                  <c:v>43523</c:v>
                </c:pt>
                <c:pt idx="1">
                  <c:v>43465</c:v>
                </c:pt>
                <c:pt idx="2">
                  <c:v>43371</c:v>
                </c:pt>
                <c:pt idx="3">
                  <c:v>43280</c:v>
                </c:pt>
                <c:pt idx="4">
                  <c:v>43189</c:v>
                </c:pt>
                <c:pt idx="5">
                  <c:v>43098</c:v>
                </c:pt>
                <c:pt idx="6">
                  <c:v>43007</c:v>
                </c:pt>
                <c:pt idx="7">
                  <c:v>42916</c:v>
                </c:pt>
                <c:pt idx="8">
                  <c:v>42825</c:v>
                </c:pt>
                <c:pt idx="9">
                  <c:v>42734</c:v>
                </c:pt>
                <c:pt idx="10">
                  <c:v>42643</c:v>
                </c:pt>
                <c:pt idx="11">
                  <c:v>42551</c:v>
                </c:pt>
                <c:pt idx="12">
                  <c:v>42460</c:v>
                </c:pt>
                <c:pt idx="13">
                  <c:v>42369</c:v>
                </c:pt>
                <c:pt idx="14">
                  <c:v>42277</c:v>
                </c:pt>
                <c:pt idx="15">
                  <c:v>42185</c:v>
                </c:pt>
                <c:pt idx="16">
                  <c:v>42094</c:v>
                </c:pt>
                <c:pt idx="17">
                  <c:v>42004</c:v>
                </c:pt>
                <c:pt idx="18">
                  <c:v>41912</c:v>
                </c:pt>
                <c:pt idx="19">
                  <c:v>41820</c:v>
                </c:pt>
                <c:pt idx="20">
                  <c:v>41729</c:v>
                </c:pt>
                <c:pt idx="21">
                  <c:v>41639</c:v>
                </c:pt>
                <c:pt idx="22">
                  <c:v>41547</c:v>
                </c:pt>
                <c:pt idx="23">
                  <c:v>41453</c:v>
                </c:pt>
                <c:pt idx="24">
                  <c:v>41362</c:v>
                </c:pt>
                <c:pt idx="25">
                  <c:v>41274</c:v>
                </c:pt>
                <c:pt idx="26">
                  <c:v>41180</c:v>
                </c:pt>
                <c:pt idx="27">
                  <c:v>41089</c:v>
                </c:pt>
                <c:pt idx="28">
                  <c:v>40998</c:v>
                </c:pt>
                <c:pt idx="29">
                  <c:v>40907</c:v>
                </c:pt>
                <c:pt idx="30">
                  <c:v>40816</c:v>
                </c:pt>
                <c:pt idx="31">
                  <c:v>40724</c:v>
                </c:pt>
                <c:pt idx="32">
                  <c:v>40633</c:v>
                </c:pt>
                <c:pt idx="33">
                  <c:v>40543</c:v>
                </c:pt>
                <c:pt idx="34">
                  <c:v>40451</c:v>
                </c:pt>
                <c:pt idx="35">
                  <c:v>40359</c:v>
                </c:pt>
                <c:pt idx="36">
                  <c:v>40268</c:v>
                </c:pt>
                <c:pt idx="37">
                  <c:v>40178</c:v>
                </c:pt>
                <c:pt idx="38">
                  <c:v>40086</c:v>
                </c:pt>
                <c:pt idx="39">
                  <c:v>39994</c:v>
                </c:pt>
                <c:pt idx="40">
                  <c:v>39903</c:v>
                </c:pt>
                <c:pt idx="41">
                  <c:v>39813</c:v>
                </c:pt>
                <c:pt idx="42">
                  <c:v>39721</c:v>
                </c:pt>
                <c:pt idx="43">
                  <c:v>39629</c:v>
                </c:pt>
                <c:pt idx="44">
                  <c:v>39538</c:v>
                </c:pt>
                <c:pt idx="45">
                  <c:v>39447</c:v>
                </c:pt>
                <c:pt idx="46">
                  <c:v>39353</c:v>
                </c:pt>
                <c:pt idx="47">
                  <c:v>39262</c:v>
                </c:pt>
                <c:pt idx="48">
                  <c:v>39171</c:v>
                </c:pt>
                <c:pt idx="49">
                  <c:v>39080</c:v>
                </c:pt>
                <c:pt idx="50">
                  <c:v>38989</c:v>
                </c:pt>
                <c:pt idx="51">
                  <c:v>38898</c:v>
                </c:pt>
                <c:pt idx="52">
                  <c:v>38807</c:v>
                </c:pt>
                <c:pt idx="53">
                  <c:v>38716</c:v>
                </c:pt>
                <c:pt idx="54">
                  <c:v>38625</c:v>
                </c:pt>
                <c:pt idx="55">
                  <c:v>38533</c:v>
                </c:pt>
                <c:pt idx="56">
                  <c:v>38442</c:v>
                </c:pt>
                <c:pt idx="57">
                  <c:v>38352</c:v>
                </c:pt>
                <c:pt idx="58">
                  <c:v>38260</c:v>
                </c:pt>
                <c:pt idx="59">
                  <c:v>38168</c:v>
                </c:pt>
                <c:pt idx="60">
                  <c:v>38077</c:v>
                </c:pt>
                <c:pt idx="61">
                  <c:v>37986</c:v>
                </c:pt>
                <c:pt idx="62">
                  <c:v>37894</c:v>
                </c:pt>
                <c:pt idx="63">
                  <c:v>37802</c:v>
                </c:pt>
                <c:pt idx="64">
                  <c:v>37711</c:v>
                </c:pt>
                <c:pt idx="65">
                  <c:v>37621</c:v>
                </c:pt>
                <c:pt idx="66">
                  <c:v>37529</c:v>
                </c:pt>
                <c:pt idx="67">
                  <c:v>37435</c:v>
                </c:pt>
                <c:pt idx="68">
                  <c:v>37344</c:v>
                </c:pt>
                <c:pt idx="69">
                  <c:v>37256</c:v>
                </c:pt>
                <c:pt idx="70">
                  <c:v>37162</c:v>
                </c:pt>
                <c:pt idx="71">
                  <c:v>37071</c:v>
                </c:pt>
                <c:pt idx="72">
                  <c:v>36980</c:v>
                </c:pt>
                <c:pt idx="73">
                  <c:v>36889</c:v>
                </c:pt>
                <c:pt idx="74">
                  <c:v>36798</c:v>
                </c:pt>
                <c:pt idx="75">
                  <c:v>36707</c:v>
                </c:pt>
                <c:pt idx="76">
                  <c:v>36616</c:v>
                </c:pt>
                <c:pt idx="77">
                  <c:v>36525</c:v>
                </c:pt>
                <c:pt idx="78">
                  <c:v>36433</c:v>
                </c:pt>
                <c:pt idx="79">
                  <c:v>36341</c:v>
                </c:pt>
                <c:pt idx="80">
                  <c:v>36250</c:v>
                </c:pt>
                <c:pt idx="81">
                  <c:v>36160</c:v>
                </c:pt>
                <c:pt idx="82">
                  <c:v>36068</c:v>
                </c:pt>
                <c:pt idx="83">
                  <c:v>35976</c:v>
                </c:pt>
                <c:pt idx="84">
                  <c:v>35885</c:v>
                </c:pt>
                <c:pt idx="85">
                  <c:v>35795</c:v>
                </c:pt>
                <c:pt idx="86">
                  <c:v>35703</c:v>
                </c:pt>
                <c:pt idx="87">
                  <c:v>35611</c:v>
                </c:pt>
                <c:pt idx="88">
                  <c:v>35520</c:v>
                </c:pt>
                <c:pt idx="89">
                  <c:v>35430</c:v>
                </c:pt>
                <c:pt idx="90">
                  <c:v>35338</c:v>
                </c:pt>
              </c:numCache>
            </c:numRef>
          </c:cat>
          <c:val>
            <c:numRef>
              <c:f>Sheet2!$I$4:$I$94</c:f>
              <c:numCache>
                <c:formatCode>General</c:formatCode>
                <c:ptCount val="91"/>
                <c:pt idx="0">
                  <c:v>1.4913823922790563</c:v>
                </c:pt>
                <c:pt idx="1">
                  <c:v>1.4322365586731827</c:v>
                </c:pt>
                <c:pt idx="2">
                  <c:v>1.4164458081762255</c:v>
                </c:pt>
                <c:pt idx="3">
                  <c:v>1.4806616595292794</c:v>
                </c:pt>
                <c:pt idx="4">
                  <c:v>1.5785826269156773</c:v>
                </c:pt>
                <c:pt idx="5">
                  <c:v>1.7639824687337458</c:v>
                </c:pt>
                <c:pt idx="6">
                  <c:v>1.8620135767496433</c:v>
                </c:pt>
                <c:pt idx="7">
                  <c:v>1.9388497724166256</c:v>
                </c:pt>
                <c:pt idx="8">
                  <c:v>1.9619528657692062</c:v>
                </c:pt>
                <c:pt idx="9">
                  <c:v>1.9966879694884732</c:v>
                </c:pt>
                <c:pt idx="10">
                  <c:v>1.8966349701510832</c:v>
                </c:pt>
                <c:pt idx="11">
                  <c:v>1.8694943828479398</c:v>
                </c:pt>
                <c:pt idx="12">
                  <c:v>1.8046234260919918</c:v>
                </c:pt>
                <c:pt idx="13">
                  <c:v>1.7280272936212553</c:v>
                </c:pt>
                <c:pt idx="14">
                  <c:v>1.5140964392996901</c:v>
                </c:pt>
                <c:pt idx="15">
                  <c:v>1.1194676145382676</c:v>
                </c:pt>
                <c:pt idx="16">
                  <c:v>1.0104002610351999</c:v>
                </c:pt>
                <c:pt idx="17">
                  <c:v>1.0007002348355871</c:v>
                </c:pt>
                <c:pt idx="18">
                  <c:v>1.0354851169862367</c:v>
                </c:pt>
                <c:pt idx="19">
                  <c:v>1.1096349163125685</c:v>
                </c:pt>
                <c:pt idx="20">
                  <c:v>1.2313744393968882</c:v>
                </c:pt>
                <c:pt idx="21">
                  <c:v>1.4915678420708867</c:v>
                </c:pt>
                <c:pt idx="22">
                  <c:v>1.6155029332997211</c:v>
                </c:pt>
                <c:pt idx="23">
                  <c:v>1.6759824365129852</c:v>
                </c:pt>
                <c:pt idx="24">
                  <c:v>1.6966971407708575</c:v>
                </c:pt>
                <c:pt idx="25">
                  <c:v>1.5822246008389589</c:v>
                </c:pt>
                <c:pt idx="26">
                  <c:v>1.5770521551299446</c:v>
                </c:pt>
                <c:pt idx="27">
                  <c:v>1.597494503120434</c:v>
                </c:pt>
                <c:pt idx="28">
                  <c:v>1.6448746912759045</c:v>
                </c:pt>
                <c:pt idx="29">
                  <c:v>1.6712663424780627</c:v>
                </c:pt>
                <c:pt idx="30">
                  <c:v>1.7599828656836409</c:v>
                </c:pt>
                <c:pt idx="31">
                  <c:v>1.9626915670833252</c:v>
                </c:pt>
                <c:pt idx="32">
                  <c:v>2.1337363209872016</c:v>
                </c:pt>
                <c:pt idx="33">
                  <c:v>2.255511527348065</c:v>
                </c:pt>
                <c:pt idx="34">
                  <c:v>2.5200213372112548</c:v>
                </c:pt>
                <c:pt idx="35">
                  <c:v>2.6758393874633057</c:v>
                </c:pt>
                <c:pt idx="36">
                  <c:v>2.902224616996417</c:v>
                </c:pt>
                <c:pt idx="37">
                  <c:v>2.8885805385171448</c:v>
                </c:pt>
                <c:pt idx="38">
                  <c:v>2.8842561796761395</c:v>
                </c:pt>
                <c:pt idx="39">
                  <c:v>3.0173306493488576</c:v>
                </c:pt>
                <c:pt idx="40">
                  <c:v>3.0877778332483699</c:v>
                </c:pt>
                <c:pt idx="41">
                  <c:v>3.1021120724435471</c:v>
                </c:pt>
                <c:pt idx="42">
                  <c:v>3.086868064478947</c:v>
                </c:pt>
                <c:pt idx="43">
                  <c:v>3.0178830075899232</c:v>
                </c:pt>
                <c:pt idx="44">
                  <c:v>2.9848778970001435</c:v>
                </c:pt>
                <c:pt idx="45">
                  <c:v>2.7262698802576386</c:v>
                </c:pt>
                <c:pt idx="46">
                  <c:v>2.6237536369674657</c:v>
                </c:pt>
                <c:pt idx="47">
                  <c:v>2.5017070466983147</c:v>
                </c:pt>
                <c:pt idx="48">
                  <c:v>2.2283464603826761</c:v>
                </c:pt>
                <c:pt idx="49">
                  <c:v>2.0271989166088269</c:v>
                </c:pt>
                <c:pt idx="50">
                  <c:v>1.8645851408557343</c:v>
                </c:pt>
                <c:pt idx="51">
                  <c:v>1.8499348529069877</c:v>
                </c:pt>
                <c:pt idx="52">
                  <c:v>1.9115269413481979</c:v>
                </c:pt>
                <c:pt idx="53">
                  <c:v>1.9390302337766678</c:v>
                </c:pt>
                <c:pt idx="54">
                  <c:v>1.9525739012902943</c:v>
                </c:pt>
                <c:pt idx="55">
                  <c:v>1.9410117278110399</c:v>
                </c:pt>
                <c:pt idx="56">
                  <c:v>2.0334086966224962</c:v>
                </c:pt>
                <c:pt idx="57">
                  <c:v>2.1344585326260144</c:v>
                </c:pt>
                <c:pt idx="58">
                  <c:v>2.2480331820282364</c:v>
                </c:pt>
                <c:pt idx="59">
                  <c:v>2.2518099803269367</c:v>
                </c:pt>
                <c:pt idx="60">
                  <c:v>2.4930551538223131</c:v>
                </c:pt>
                <c:pt idx="61">
                  <c:v>2.5994284347717671</c:v>
                </c:pt>
                <c:pt idx="62">
                  <c:v>2.775989508265476</c:v>
                </c:pt>
                <c:pt idx="63">
                  <c:v>2.7946951533217352</c:v>
                </c:pt>
                <c:pt idx="64">
                  <c:v>2.7943098879687627</c:v>
                </c:pt>
                <c:pt idx="65">
                  <c:v>2.825004811942804</c:v>
                </c:pt>
                <c:pt idx="66">
                  <c:v>3.0532160400960815</c:v>
                </c:pt>
                <c:pt idx="67">
                  <c:v>3.213723803860562</c:v>
                </c:pt>
                <c:pt idx="68">
                  <c:v>4.7863891922826607</c:v>
                </c:pt>
                <c:pt idx="69">
                  <c:v>5.6186882365904616</c:v>
                </c:pt>
                <c:pt idx="70">
                  <c:v>6.2229762322782634</c:v>
                </c:pt>
                <c:pt idx="71">
                  <c:v>6.6549255255036384</c:v>
                </c:pt>
                <c:pt idx="72">
                  <c:v>6.8818003231349349</c:v>
                </c:pt>
                <c:pt idx="73">
                  <c:v>6.9914985160550653</c:v>
                </c:pt>
                <c:pt idx="74">
                  <c:v>7.0795246088632107</c:v>
                </c:pt>
                <c:pt idx="75">
                  <c:v>7.1312958981870702</c:v>
                </c:pt>
                <c:pt idx="76">
                  <c:v>7.26417618780685</c:v>
                </c:pt>
                <c:pt idx="77">
                  <c:v>7.3828533609980393</c:v>
                </c:pt>
                <c:pt idx="78">
                  <c:v>7.4341932817219334</c:v>
                </c:pt>
                <c:pt idx="79">
                  <c:v>7.2308518645799973</c:v>
                </c:pt>
                <c:pt idx="80">
                  <c:v>7.1961163614480066</c:v>
                </c:pt>
                <c:pt idx="81">
                  <c:v>7.0679125763905555</c:v>
                </c:pt>
                <c:pt idx="82">
                  <c:v>6.9225001083423177</c:v>
                </c:pt>
                <c:pt idx="83">
                  <c:v>6.5444732408345949</c:v>
                </c:pt>
                <c:pt idx="84">
                  <c:v>5.7639850580999967</c:v>
                </c:pt>
                <c:pt idx="85">
                  <c:v>5.1645183463707758</c:v>
                </c:pt>
                <c:pt idx="86">
                  <c:v>2.4087153733888935</c:v>
                </c:pt>
                <c:pt idx="87">
                  <c:v>0.33183683867226099</c:v>
                </c:pt>
                <c:pt idx="88">
                  <c:v>0.30500932362798372</c:v>
                </c:pt>
                <c:pt idx="89">
                  <c:v>0.2705617997796439</c:v>
                </c:pt>
                <c:pt idx="90">
                  <c:v>0.2527988330669273</c:v>
                </c:pt>
              </c:numCache>
            </c:numRef>
          </c:val>
          <c:smooth val="0"/>
        </c:ser>
        <c:ser>
          <c:idx val="3"/>
          <c:order val="3"/>
          <c:tx>
            <c:v>PHP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Sheet2!$B$4:$B$94</c:f>
              <c:numCache>
                <c:formatCode>m/d/yyyy</c:formatCode>
                <c:ptCount val="91"/>
                <c:pt idx="0">
                  <c:v>43523</c:v>
                </c:pt>
                <c:pt idx="1">
                  <c:v>43465</c:v>
                </c:pt>
                <c:pt idx="2">
                  <c:v>43371</c:v>
                </c:pt>
                <c:pt idx="3">
                  <c:v>43280</c:v>
                </c:pt>
                <c:pt idx="4">
                  <c:v>43189</c:v>
                </c:pt>
                <c:pt idx="5">
                  <c:v>43098</c:v>
                </c:pt>
                <c:pt idx="6">
                  <c:v>43007</c:v>
                </c:pt>
                <c:pt idx="7">
                  <c:v>42916</c:v>
                </c:pt>
                <c:pt idx="8">
                  <c:v>42825</c:v>
                </c:pt>
                <c:pt idx="9">
                  <c:v>42734</c:v>
                </c:pt>
                <c:pt idx="10">
                  <c:v>42643</c:v>
                </c:pt>
                <c:pt idx="11">
                  <c:v>42551</c:v>
                </c:pt>
                <c:pt idx="12">
                  <c:v>42460</c:v>
                </c:pt>
                <c:pt idx="13">
                  <c:v>42369</c:v>
                </c:pt>
                <c:pt idx="14">
                  <c:v>42277</c:v>
                </c:pt>
                <c:pt idx="15">
                  <c:v>42185</c:v>
                </c:pt>
                <c:pt idx="16">
                  <c:v>42094</c:v>
                </c:pt>
                <c:pt idx="17">
                  <c:v>42004</c:v>
                </c:pt>
                <c:pt idx="18">
                  <c:v>41912</c:v>
                </c:pt>
                <c:pt idx="19">
                  <c:v>41820</c:v>
                </c:pt>
                <c:pt idx="20">
                  <c:v>41729</c:v>
                </c:pt>
                <c:pt idx="21">
                  <c:v>41639</c:v>
                </c:pt>
                <c:pt idx="22">
                  <c:v>41547</c:v>
                </c:pt>
                <c:pt idx="23">
                  <c:v>41453</c:v>
                </c:pt>
                <c:pt idx="24">
                  <c:v>41362</c:v>
                </c:pt>
                <c:pt idx="25">
                  <c:v>41274</c:v>
                </c:pt>
                <c:pt idx="26">
                  <c:v>41180</c:v>
                </c:pt>
                <c:pt idx="27">
                  <c:v>41089</c:v>
                </c:pt>
                <c:pt idx="28">
                  <c:v>40998</c:v>
                </c:pt>
                <c:pt idx="29">
                  <c:v>40907</c:v>
                </c:pt>
                <c:pt idx="30">
                  <c:v>40816</c:v>
                </c:pt>
                <c:pt idx="31">
                  <c:v>40724</c:v>
                </c:pt>
                <c:pt idx="32">
                  <c:v>40633</c:v>
                </c:pt>
                <c:pt idx="33">
                  <c:v>40543</c:v>
                </c:pt>
                <c:pt idx="34">
                  <c:v>40451</c:v>
                </c:pt>
                <c:pt idx="35">
                  <c:v>40359</c:v>
                </c:pt>
                <c:pt idx="36">
                  <c:v>40268</c:v>
                </c:pt>
                <c:pt idx="37">
                  <c:v>40178</c:v>
                </c:pt>
                <c:pt idx="38">
                  <c:v>40086</c:v>
                </c:pt>
                <c:pt idx="39">
                  <c:v>39994</c:v>
                </c:pt>
                <c:pt idx="40">
                  <c:v>39903</c:v>
                </c:pt>
                <c:pt idx="41">
                  <c:v>39813</c:v>
                </c:pt>
                <c:pt idx="42">
                  <c:v>39721</c:v>
                </c:pt>
                <c:pt idx="43">
                  <c:v>39629</c:v>
                </c:pt>
                <c:pt idx="44">
                  <c:v>39538</c:v>
                </c:pt>
                <c:pt idx="45">
                  <c:v>39447</c:v>
                </c:pt>
                <c:pt idx="46">
                  <c:v>39353</c:v>
                </c:pt>
                <c:pt idx="47">
                  <c:v>39262</c:v>
                </c:pt>
                <c:pt idx="48">
                  <c:v>39171</c:v>
                </c:pt>
                <c:pt idx="49">
                  <c:v>39080</c:v>
                </c:pt>
                <c:pt idx="50">
                  <c:v>38989</c:v>
                </c:pt>
                <c:pt idx="51">
                  <c:v>38898</c:v>
                </c:pt>
                <c:pt idx="52">
                  <c:v>38807</c:v>
                </c:pt>
                <c:pt idx="53">
                  <c:v>38716</c:v>
                </c:pt>
                <c:pt idx="54">
                  <c:v>38625</c:v>
                </c:pt>
                <c:pt idx="55">
                  <c:v>38533</c:v>
                </c:pt>
                <c:pt idx="56">
                  <c:v>38442</c:v>
                </c:pt>
                <c:pt idx="57">
                  <c:v>38352</c:v>
                </c:pt>
                <c:pt idx="58">
                  <c:v>38260</c:v>
                </c:pt>
                <c:pt idx="59">
                  <c:v>38168</c:v>
                </c:pt>
                <c:pt idx="60">
                  <c:v>38077</c:v>
                </c:pt>
                <c:pt idx="61">
                  <c:v>37986</c:v>
                </c:pt>
                <c:pt idx="62">
                  <c:v>37894</c:v>
                </c:pt>
                <c:pt idx="63">
                  <c:v>37802</c:v>
                </c:pt>
                <c:pt idx="64">
                  <c:v>37711</c:v>
                </c:pt>
                <c:pt idx="65">
                  <c:v>37621</c:v>
                </c:pt>
                <c:pt idx="66">
                  <c:v>37529</c:v>
                </c:pt>
                <c:pt idx="67">
                  <c:v>37435</c:v>
                </c:pt>
                <c:pt idx="68">
                  <c:v>37344</c:v>
                </c:pt>
                <c:pt idx="69">
                  <c:v>37256</c:v>
                </c:pt>
                <c:pt idx="70">
                  <c:v>37162</c:v>
                </c:pt>
                <c:pt idx="71">
                  <c:v>37071</c:v>
                </c:pt>
                <c:pt idx="72">
                  <c:v>36980</c:v>
                </c:pt>
                <c:pt idx="73">
                  <c:v>36889</c:v>
                </c:pt>
                <c:pt idx="74">
                  <c:v>36798</c:v>
                </c:pt>
                <c:pt idx="75">
                  <c:v>36707</c:v>
                </c:pt>
                <c:pt idx="76">
                  <c:v>36616</c:v>
                </c:pt>
                <c:pt idx="77">
                  <c:v>36525</c:v>
                </c:pt>
                <c:pt idx="78">
                  <c:v>36433</c:v>
                </c:pt>
                <c:pt idx="79">
                  <c:v>36341</c:v>
                </c:pt>
                <c:pt idx="80">
                  <c:v>36250</c:v>
                </c:pt>
                <c:pt idx="81">
                  <c:v>36160</c:v>
                </c:pt>
                <c:pt idx="82">
                  <c:v>36068</c:v>
                </c:pt>
                <c:pt idx="83">
                  <c:v>35976</c:v>
                </c:pt>
                <c:pt idx="84">
                  <c:v>35885</c:v>
                </c:pt>
                <c:pt idx="85">
                  <c:v>35795</c:v>
                </c:pt>
                <c:pt idx="86">
                  <c:v>35703</c:v>
                </c:pt>
                <c:pt idx="87">
                  <c:v>35611</c:v>
                </c:pt>
                <c:pt idx="88">
                  <c:v>35520</c:v>
                </c:pt>
                <c:pt idx="89">
                  <c:v>35430</c:v>
                </c:pt>
                <c:pt idx="90">
                  <c:v>35338</c:v>
                </c:pt>
              </c:numCache>
            </c:numRef>
          </c:cat>
          <c:val>
            <c:numRef>
              <c:f>Sheet2!$K$4:$K$94</c:f>
              <c:numCache>
                <c:formatCode>General</c:formatCode>
                <c:ptCount val="91"/>
                <c:pt idx="0">
                  <c:v>3.1749981401569354</c:v>
                </c:pt>
                <c:pt idx="1">
                  <c:v>3.185223100506462</c:v>
                </c:pt>
                <c:pt idx="2">
                  <c:v>3.1384374372448458</c:v>
                </c:pt>
                <c:pt idx="3">
                  <c:v>2.9458856223553549</c:v>
                </c:pt>
                <c:pt idx="4">
                  <c:v>2.7427036095794239</c:v>
                </c:pt>
                <c:pt idx="5">
                  <c:v>2.7591307942901149</c:v>
                </c:pt>
                <c:pt idx="6">
                  <c:v>2.8615712689884205</c:v>
                </c:pt>
                <c:pt idx="7">
                  <c:v>2.7519983030518023</c:v>
                </c:pt>
                <c:pt idx="8">
                  <c:v>2.5779324753569473</c:v>
                </c:pt>
                <c:pt idx="9">
                  <c:v>2.316961188172991</c:v>
                </c:pt>
                <c:pt idx="10">
                  <c:v>2.018916627179042</c:v>
                </c:pt>
                <c:pt idx="11">
                  <c:v>1.7837599411075467</c:v>
                </c:pt>
                <c:pt idx="12">
                  <c:v>1.6438041854186889</c:v>
                </c:pt>
                <c:pt idx="13">
                  <c:v>1.5772855924023397</c:v>
                </c:pt>
                <c:pt idx="14">
                  <c:v>1.4053359838487021</c:v>
                </c:pt>
                <c:pt idx="15">
                  <c:v>1.2146933471045274</c:v>
                </c:pt>
                <c:pt idx="16">
                  <c:v>1.3238550099992064</c:v>
                </c:pt>
                <c:pt idx="17">
                  <c:v>1.3481552534852945</c:v>
                </c:pt>
                <c:pt idx="18">
                  <c:v>1.4430185679678549</c:v>
                </c:pt>
                <c:pt idx="19">
                  <c:v>1.6323290500079937</c:v>
                </c:pt>
                <c:pt idx="20">
                  <c:v>1.8906983075043993</c:v>
                </c:pt>
                <c:pt idx="21">
                  <c:v>2.1106073201806157</c:v>
                </c:pt>
                <c:pt idx="22">
                  <c:v>2.234564934724431</c:v>
                </c:pt>
                <c:pt idx="23">
                  <c:v>2.3026931075373462</c:v>
                </c:pt>
                <c:pt idx="24">
                  <c:v>2.2828748646169812</c:v>
                </c:pt>
                <c:pt idx="25">
                  <c:v>2.2166659530700605</c:v>
                </c:pt>
                <c:pt idx="26">
                  <c:v>2.1949174266928586</c:v>
                </c:pt>
                <c:pt idx="27">
                  <c:v>2.0928124880170227</c:v>
                </c:pt>
                <c:pt idx="28">
                  <c:v>2.0219992451779012</c:v>
                </c:pt>
                <c:pt idx="29">
                  <c:v>2.0792032993432845</c:v>
                </c:pt>
                <c:pt idx="30">
                  <c:v>2.2021981541178355</c:v>
                </c:pt>
                <c:pt idx="31">
                  <c:v>2.3785836431582559</c:v>
                </c:pt>
                <c:pt idx="32">
                  <c:v>2.7842140807595959</c:v>
                </c:pt>
                <c:pt idx="33">
                  <c:v>2.8802948737933067</c:v>
                </c:pt>
                <c:pt idx="34">
                  <c:v>3.1005316394934597</c:v>
                </c:pt>
                <c:pt idx="35">
                  <c:v>3.5517464169053508</c:v>
                </c:pt>
                <c:pt idx="36">
                  <c:v>3.9564081955733537</c:v>
                </c:pt>
                <c:pt idx="37">
                  <c:v>4.1458105899208659</c:v>
                </c:pt>
                <c:pt idx="38">
                  <c:v>4.393250426506552</c:v>
                </c:pt>
                <c:pt idx="39">
                  <c:v>4.6230948627515742</c:v>
                </c:pt>
                <c:pt idx="40">
                  <c:v>4.8105119111691215</c:v>
                </c:pt>
                <c:pt idx="41">
                  <c:v>4.9643277175766709</c:v>
                </c:pt>
                <c:pt idx="42">
                  <c:v>5.0285826531936406</c:v>
                </c:pt>
                <c:pt idx="43">
                  <c:v>5.0179802398475015</c:v>
                </c:pt>
                <c:pt idx="44">
                  <c:v>4.8162826692377587</c:v>
                </c:pt>
                <c:pt idx="45">
                  <c:v>4.2404026562933854</c:v>
                </c:pt>
                <c:pt idx="46">
                  <c:v>3.4021338432666055</c:v>
                </c:pt>
                <c:pt idx="47">
                  <c:v>2.8935485459034553</c:v>
                </c:pt>
                <c:pt idx="48">
                  <c:v>2.5029359135822875</c:v>
                </c:pt>
                <c:pt idx="49">
                  <c:v>2.275782008453358</c:v>
                </c:pt>
                <c:pt idx="50">
                  <c:v>2.0662114485211815</c:v>
                </c:pt>
                <c:pt idx="51">
                  <c:v>1.9747357259896827</c:v>
                </c:pt>
                <c:pt idx="52">
                  <c:v>1.9935668254412739</c:v>
                </c:pt>
                <c:pt idx="53">
                  <c:v>2.128609640117229</c:v>
                </c:pt>
                <c:pt idx="54">
                  <c:v>2.2733810035935464</c:v>
                </c:pt>
                <c:pt idx="55">
                  <c:v>2.7114522285115039</c:v>
                </c:pt>
                <c:pt idx="56">
                  <c:v>3.3665317836016349</c:v>
                </c:pt>
                <c:pt idx="57">
                  <c:v>4.110727513166009</c:v>
                </c:pt>
                <c:pt idx="58">
                  <c:v>4.6622454622209677</c:v>
                </c:pt>
                <c:pt idx="59">
                  <c:v>4.9748744393703053</c:v>
                </c:pt>
                <c:pt idx="60">
                  <c:v>5.432850190047696</c:v>
                </c:pt>
                <c:pt idx="61">
                  <c:v>5.6504588917627938</c:v>
                </c:pt>
                <c:pt idx="62">
                  <c:v>5.74772565890206</c:v>
                </c:pt>
                <c:pt idx="63">
                  <c:v>5.5452743394715078</c:v>
                </c:pt>
                <c:pt idx="64">
                  <c:v>5.4515953169693212</c:v>
                </c:pt>
                <c:pt idx="65">
                  <c:v>5.4980692292840665</c:v>
                </c:pt>
                <c:pt idx="66">
                  <c:v>5.343174945666707</c:v>
                </c:pt>
                <c:pt idx="67">
                  <c:v>5.540718500339036</c:v>
                </c:pt>
                <c:pt idx="68">
                  <c:v>6.5602078092084524</c:v>
                </c:pt>
                <c:pt idx="69">
                  <c:v>7.2078208391995799</c:v>
                </c:pt>
                <c:pt idx="70">
                  <c:v>7.5562399710437731</c:v>
                </c:pt>
                <c:pt idx="71">
                  <c:v>7.7173468360246602</c:v>
                </c:pt>
                <c:pt idx="72">
                  <c:v>7.5807891203686673</c:v>
                </c:pt>
                <c:pt idx="73">
                  <c:v>7.489609214605256</c:v>
                </c:pt>
                <c:pt idx="74">
                  <c:v>7.1622110543811788</c:v>
                </c:pt>
                <c:pt idx="75">
                  <c:v>7.0055949783012723</c:v>
                </c:pt>
                <c:pt idx="76">
                  <c:v>6.9605532107728214</c:v>
                </c:pt>
                <c:pt idx="77">
                  <c:v>6.9182329933299611</c:v>
                </c:pt>
                <c:pt idx="78">
                  <c:v>6.9149612977947781</c:v>
                </c:pt>
                <c:pt idx="79">
                  <c:v>6.7177409893504967</c:v>
                </c:pt>
                <c:pt idx="80">
                  <c:v>6.5989207971834354</c:v>
                </c:pt>
                <c:pt idx="81">
                  <c:v>6.3660294925487291</c:v>
                </c:pt>
                <c:pt idx="82">
                  <c:v>6.0415206281200513</c:v>
                </c:pt>
                <c:pt idx="83">
                  <c:v>5.0685943317650244</c:v>
                </c:pt>
                <c:pt idx="84">
                  <c:v>4.1171382354737442</c:v>
                </c:pt>
                <c:pt idx="85">
                  <c:v>3.476193850679226</c:v>
                </c:pt>
                <c:pt idx="86">
                  <c:v>2.019861056483836</c:v>
                </c:pt>
                <c:pt idx="87">
                  <c:v>1.1282480611549923</c:v>
                </c:pt>
                <c:pt idx="88">
                  <c:v>1.1433705381458801</c:v>
                </c:pt>
                <c:pt idx="89">
                  <c:v>1.2184901261397234</c:v>
                </c:pt>
                <c:pt idx="90">
                  <c:v>1.2182541555439075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94048"/>
        <c:axId val="78999936"/>
      </c:lineChart>
      <c:lineChart>
        <c:grouping val="standard"/>
        <c:varyColors val="0"/>
        <c:ser>
          <c:idx val="2"/>
          <c:order val="2"/>
          <c:tx>
            <c:v>IDR (RHS)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Sheet2!$B$4:$B$94</c:f>
              <c:numCache>
                <c:formatCode>m/d/yyyy</c:formatCode>
                <c:ptCount val="91"/>
                <c:pt idx="0">
                  <c:v>43523</c:v>
                </c:pt>
                <c:pt idx="1">
                  <c:v>43465</c:v>
                </c:pt>
                <c:pt idx="2">
                  <c:v>43371</c:v>
                </c:pt>
                <c:pt idx="3">
                  <c:v>43280</c:v>
                </c:pt>
                <c:pt idx="4">
                  <c:v>43189</c:v>
                </c:pt>
                <c:pt idx="5">
                  <c:v>43098</c:v>
                </c:pt>
                <c:pt idx="6">
                  <c:v>43007</c:v>
                </c:pt>
                <c:pt idx="7">
                  <c:v>42916</c:v>
                </c:pt>
                <c:pt idx="8">
                  <c:v>42825</c:v>
                </c:pt>
                <c:pt idx="9">
                  <c:v>42734</c:v>
                </c:pt>
                <c:pt idx="10">
                  <c:v>42643</c:v>
                </c:pt>
                <c:pt idx="11">
                  <c:v>42551</c:v>
                </c:pt>
                <c:pt idx="12">
                  <c:v>42460</c:v>
                </c:pt>
                <c:pt idx="13">
                  <c:v>42369</c:v>
                </c:pt>
                <c:pt idx="14">
                  <c:v>42277</c:v>
                </c:pt>
                <c:pt idx="15">
                  <c:v>42185</c:v>
                </c:pt>
                <c:pt idx="16">
                  <c:v>42094</c:v>
                </c:pt>
                <c:pt idx="17">
                  <c:v>42004</c:v>
                </c:pt>
                <c:pt idx="18">
                  <c:v>41912</c:v>
                </c:pt>
                <c:pt idx="19">
                  <c:v>41820</c:v>
                </c:pt>
                <c:pt idx="20">
                  <c:v>41729</c:v>
                </c:pt>
                <c:pt idx="21">
                  <c:v>41639</c:v>
                </c:pt>
                <c:pt idx="22">
                  <c:v>41547</c:v>
                </c:pt>
                <c:pt idx="23">
                  <c:v>41453</c:v>
                </c:pt>
                <c:pt idx="24">
                  <c:v>41362</c:v>
                </c:pt>
                <c:pt idx="25">
                  <c:v>41274</c:v>
                </c:pt>
                <c:pt idx="26">
                  <c:v>41180</c:v>
                </c:pt>
                <c:pt idx="27">
                  <c:v>41089</c:v>
                </c:pt>
                <c:pt idx="28">
                  <c:v>40998</c:v>
                </c:pt>
                <c:pt idx="29">
                  <c:v>40907</c:v>
                </c:pt>
                <c:pt idx="30">
                  <c:v>40816</c:v>
                </c:pt>
                <c:pt idx="31">
                  <c:v>40724</c:v>
                </c:pt>
                <c:pt idx="32">
                  <c:v>40633</c:v>
                </c:pt>
                <c:pt idx="33">
                  <c:v>40543</c:v>
                </c:pt>
                <c:pt idx="34">
                  <c:v>40451</c:v>
                </c:pt>
                <c:pt idx="35">
                  <c:v>40359</c:v>
                </c:pt>
                <c:pt idx="36">
                  <c:v>40268</c:v>
                </c:pt>
                <c:pt idx="37">
                  <c:v>40178</c:v>
                </c:pt>
                <c:pt idx="38">
                  <c:v>40086</c:v>
                </c:pt>
                <c:pt idx="39">
                  <c:v>39994</c:v>
                </c:pt>
                <c:pt idx="40">
                  <c:v>39903</c:v>
                </c:pt>
                <c:pt idx="41">
                  <c:v>39813</c:v>
                </c:pt>
                <c:pt idx="42">
                  <c:v>39721</c:v>
                </c:pt>
                <c:pt idx="43">
                  <c:v>39629</c:v>
                </c:pt>
                <c:pt idx="44">
                  <c:v>39538</c:v>
                </c:pt>
                <c:pt idx="45">
                  <c:v>39447</c:v>
                </c:pt>
                <c:pt idx="46">
                  <c:v>39353</c:v>
                </c:pt>
                <c:pt idx="47">
                  <c:v>39262</c:v>
                </c:pt>
                <c:pt idx="48">
                  <c:v>39171</c:v>
                </c:pt>
                <c:pt idx="49">
                  <c:v>39080</c:v>
                </c:pt>
                <c:pt idx="50">
                  <c:v>38989</c:v>
                </c:pt>
                <c:pt idx="51">
                  <c:v>38898</c:v>
                </c:pt>
                <c:pt idx="52">
                  <c:v>38807</c:v>
                </c:pt>
                <c:pt idx="53">
                  <c:v>38716</c:v>
                </c:pt>
                <c:pt idx="54">
                  <c:v>38625</c:v>
                </c:pt>
                <c:pt idx="55">
                  <c:v>38533</c:v>
                </c:pt>
                <c:pt idx="56">
                  <c:v>38442</c:v>
                </c:pt>
                <c:pt idx="57">
                  <c:v>38352</c:v>
                </c:pt>
                <c:pt idx="58">
                  <c:v>38260</c:v>
                </c:pt>
                <c:pt idx="59">
                  <c:v>38168</c:v>
                </c:pt>
                <c:pt idx="60">
                  <c:v>38077</c:v>
                </c:pt>
                <c:pt idx="61">
                  <c:v>37986</c:v>
                </c:pt>
                <c:pt idx="62">
                  <c:v>37894</c:v>
                </c:pt>
                <c:pt idx="63">
                  <c:v>37802</c:v>
                </c:pt>
                <c:pt idx="64">
                  <c:v>37711</c:v>
                </c:pt>
                <c:pt idx="65">
                  <c:v>37621</c:v>
                </c:pt>
                <c:pt idx="66">
                  <c:v>37529</c:v>
                </c:pt>
                <c:pt idx="67">
                  <c:v>37435</c:v>
                </c:pt>
                <c:pt idx="68">
                  <c:v>37344</c:v>
                </c:pt>
                <c:pt idx="69">
                  <c:v>37256</c:v>
                </c:pt>
                <c:pt idx="70">
                  <c:v>37162</c:v>
                </c:pt>
                <c:pt idx="71">
                  <c:v>37071</c:v>
                </c:pt>
                <c:pt idx="72">
                  <c:v>36980</c:v>
                </c:pt>
                <c:pt idx="73">
                  <c:v>36889</c:v>
                </c:pt>
                <c:pt idx="74">
                  <c:v>36798</c:v>
                </c:pt>
                <c:pt idx="75">
                  <c:v>36707</c:v>
                </c:pt>
                <c:pt idx="76">
                  <c:v>36616</c:v>
                </c:pt>
                <c:pt idx="77">
                  <c:v>36525</c:v>
                </c:pt>
                <c:pt idx="78">
                  <c:v>36433</c:v>
                </c:pt>
                <c:pt idx="79">
                  <c:v>36341</c:v>
                </c:pt>
                <c:pt idx="80">
                  <c:v>36250</c:v>
                </c:pt>
                <c:pt idx="81">
                  <c:v>36160</c:v>
                </c:pt>
                <c:pt idx="82">
                  <c:v>36068</c:v>
                </c:pt>
                <c:pt idx="83">
                  <c:v>35976</c:v>
                </c:pt>
                <c:pt idx="84">
                  <c:v>35885</c:v>
                </c:pt>
                <c:pt idx="85">
                  <c:v>35795</c:v>
                </c:pt>
                <c:pt idx="86">
                  <c:v>35703</c:v>
                </c:pt>
                <c:pt idx="87">
                  <c:v>35611</c:v>
                </c:pt>
                <c:pt idx="88">
                  <c:v>35520</c:v>
                </c:pt>
                <c:pt idx="89">
                  <c:v>35430</c:v>
                </c:pt>
                <c:pt idx="90">
                  <c:v>35338</c:v>
                </c:pt>
              </c:numCache>
            </c:numRef>
          </c:cat>
          <c:val>
            <c:numRef>
              <c:f>Sheet2!$J$4:$J$94</c:f>
              <c:numCache>
                <c:formatCode>General</c:formatCode>
                <c:ptCount val="91"/>
                <c:pt idx="0">
                  <c:v>754.26853805524729</c:v>
                </c:pt>
                <c:pt idx="1">
                  <c:v>870.76127038356503</c:v>
                </c:pt>
                <c:pt idx="2">
                  <c:v>870.49683945434288</c:v>
                </c:pt>
                <c:pt idx="3">
                  <c:v>866.67709673211039</c:v>
                </c:pt>
                <c:pt idx="4">
                  <c:v>1041.8768449293805</c:v>
                </c:pt>
                <c:pt idx="5">
                  <c:v>1218.6045410632607</c:v>
                </c:pt>
                <c:pt idx="6">
                  <c:v>1345.3889576995941</c:v>
                </c:pt>
                <c:pt idx="7">
                  <c:v>1458.2786770710186</c:v>
                </c:pt>
                <c:pt idx="8">
                  <c:v>1557.161805176328</c:v>
                </c:pt>
                <c:pt idx="9">
                  <c:v>1650.3611263902214</c:v>
                </c:pt>
                <c:pt idx="10">
                  <c:v>1711.1959523970363</c:v>
                </c:pt>
                <c:pt idx="11">
                  <c:v>1778.3747046109265</c:v>
                </c:pt>
                <c:pt idx="12">
                  <c:v>1830.5530933299913</c:v>
                </c:pt>
                <c:pt idx="13">
                  <c:v>1842.7123921002974</c:v>
                </c:pt>
                <c:pt idx="14">
                  <c:v>1769.3477216194672</c:v>
                </c:pt>
                <c:pt idx="15">
                  <c:v>1561.5255193239718</c:v>
                </c:pt>
                <c:pt idx="16">
                  <c:v>1436.1548697825037</c:v>
                </c:pt>
                <c:pt idx="17">
                  <c:v>1295.3751194152217</c:v>
                </c:pt>
                <c:pt idx="18">
                  <c:v>1180.8207569313811</c:v>
                </c:pt>
                <c:pt idx="19">
                  <c:v>1054.5476411713223</c:v>
                </c:pt>
                <c:pt idx="20">
                  <c:v>942.83540981445981</c:v>
                </c:pt>
                <c:pt idx="21">
                  <c:v>975.71368110732158</c:v>
                </c:pt>
                <c:pt idx="22">
                  <c:v>861.68306818690598</c:v>
                </c:pt>
                <c:pt idx="23">
                  <c:v>758.84345552953152</c:v>
                </c:pt>
                <c:pt idx="24">
                  <c:v>753.72302605134735</c:v>
                </c:pt>
                <c:pt idx="25">
                  <c:v>753.91517261559341</c:v>
                </c:pt>
                <c:pt idx="26">
                  <c:v>750.38529269969035</c:v>
                </c:pt>
                <c:pt idx="27">
                  <c:v>752.49528071609859</c:v>
                </c:pt>
                <c:pt idx="28">
                  <c:v>757.3455931739486</c:v>
                </c:pt>
                <c:pt idx="29">
                  <c:v>757.74128005540251</c:v>
                </c:pt>
                <c:pt idx="30">
                  <c:v>759.56091757014462</c:v>
                </c:pt>
                <c:pt idx="31">
                  <c:v>751.17427238957009</c:v>
                </c:pt>
                <c:pt idx="32">
                  <c:v>727.26215871582372</c:v>
                </c:pt>
                <c:pt idx="33">
                  <c:v>713.09399625855781</c:v>
                </c:pt>
                <c:pt idx="34">
                  <c:v>708.39911772954667</c:v>
                </c:pt>
                <c:pt idx="35">
                  <c:v>713.27416888599021</c:v>
                </c:pt>
                <c:pt idx="36">
                  <c:v>704.40243291743388</c:v>
                </c:pt>
                <c:pt idx="37">
                  <c:v>695.38638719779385</c:v>
                </c:pt>
                <c:pt idx="38">
                  <c:v>697.90163346993256</c:v>
                </c:pt>
                <c:pt idx="39">
                  <c:v>704.87420863583884</c:v>
                </c:pt>
                <c:pt idx="40">
                  <c:v>692.21400412011326</c:v>
                </c:pt>
                <c:pt idx="41">
                  <c:v>526.12719707310328</c:v>
                </c:pt>
                <c:pt idx="42">
                  <c:v>400.85377633246765</c:v>
                </c:pt>
                <c:pt idx="43">
                  <c:v>436.21668927265955</c:v>
                </c:pt>
                <c:pt idx="44">
                  <c:v>481.77053407197911</c:v>
                </c:pt>
                <c:pt idx="45">
                  <c:v>484.95210072748415</c:v>
                </c:pt>
                <c:pt idx="46">
                  <c:v>483.39839677020029</c:v>
                </c:pt>
                <c:pt idx="47">
                  <c:v>484.26328324579799</c:v>
                </c:pt>
                <c:pt idx="48">
                  <c:v>492.14829828010176</c:v>
                </c:pt>
                <c:pt idx="49">
                  <c:v>516.60419084633838</c:v>
                </c:pt>
                <c:pt idx="50">
                  <c:v>585.88679793967026</c:v>
                </c:pt>
                <c:pt idx="51">
                  <c:v>596.29298796816317</c:v>
                </c:pt>
                <c:pt idx="52">
                  <c:v>761.73716595686733</c:v>
                </c:pt>
                <c:pt idx="53">
                  <c:v>793.73902984545236</c:v>
                </c:pt>
                <c:pt idx="54">
                  <c:v>789.2250882986425</c:v>
                </c:pt>
                <c:pt idx="55">
                  <c:v>772.73865407393725</c:v>
                </c:pt>
                <c:pt idx="56">
                  <c:v>775.60350050783029</c:v>
                </c:pt>
                <c:pt idx="57">
                  <c:v>853.83899389756141</c:v>
                </c:pt>
                <c:pt idx="58">
                  <c:v>966.02875733592941</c:v>
                </c:pt>
                <c:pt idx="59">
                  <c:v>976.46646639810422</c:v>
                </c:pt>
                <c:pt idx="60">
                  <c:v>1097.3360469792287</c:v>
                </c:pt>
                <c:pt idx="61">
                  <c:v>1095.6653503693544</c:v>
                </c:pt>
                <c:pt idx="62">
                  <c:v>1106.8253373952007</c:v>
                </c:pt>
                <c:pt idx="63">
                  <c:v>1179.4381405991583</c:v>
                </c:pt>
                <c:pt idx="64">
                  <c:v>1713.0994979860336</c:v>
                </c:pt>
                <c:pt idx="65">
                  <c:v>1718.1843287319321</c:v>
                </c:pt>
                <c:pt idx="66">
                  <c:v>1914.0378653516759</c:v>
                </c:pt>
                <c:pt idx="67">
                  <c:v>2303.5937982856267</c:v>
                </c:pt>
                <c:pt idx="68">
                  <c:v>2696.7216815051565</c:v>
                </c:pt>
                <c:pt idx="69">
                  <c:v>2989.8836344413139</c:v>
                </c:pt>
                <c:pt idx="70">
                  <c:v>3195.4818146094963</c:v>
                </c:pt>
                <c:pt idx="71">
                  <c:v>3371.6579374989983</c:v>
                </c:pt>
                <c:pt idx="72">
                  <c:v>3412.4775438821571</c:v>
                </c:pt>
                <c:pt idx="73">
                  <c:v>3455.0532191993802</c:v>
                </c:pt>
                <c:pt idx="74">
                  <c:v>3498.7102852336889</c:v>
                </c:pt>
                <c:pt idx="75">
                  <c:v>3544.2840193754228</c:v>
                </c:pt>
                <c:pt idx="76">
                  <c:v>3562.5240388662642</c:v>
                </c:pt>
                <c:pt idx="77">
                  <c:v>3597.4614674795334</c:v>
                </c:pt>
                <c:pt idx="78">
                  <c:v>3630.2316850994512</c:v>
                </c:pt>
                <c:pt idx="79">
                  <c:v>3592.7034403078692</c:v>
                </c:pt>
                <c:pt idx="80">
                  <c:v>3602.7021147327737</c:v>
                </c:pt>
                <c:pt idx="81">
                  <c:v>3499.8210825697934</c:v>
                </c:pt>
                <c:pt idx="82">
                  <c:v>3406.8637322323298</c:v>
                </c:pt>
                <c:pt idx="83">
                  <c:v>3019.3060539633939</c:v>
                </c:pt>
                <c:pt idx="84">
                  <c:v>1520.9726361772587</c:v>
                </c:pt>
                <c:pt idx="85">
                  <c:v>731.44921047192338</c:v>
                </c:pt>
                <c:pt idx="86">
                  <c:v>251.76469172622279</c:v>
                </c:pt>
                <c:pt idx="87">
                  <c:v>116.28949866604465</c:v>
                </c:pt>
                <c:pt idx="88">
                  <c:v>111.97638143823008</c:v>
                </c:pt>
                <c:pt idx="89">
                  <c:v>108.7369647360087</c:v>
                </c:pt>
                <c:pt idx="90">
                  <c:v>107.22894898300551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03008"/>
        <c:axId val="79001472"/>
      </c:lineChart>
      <c:dateAx>
        <c:axId val="7899404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999936"/>
        <c:crosses val="autoZero"/>
        <c:auto val="1"/>
        <c:lblOffset val="100"/>
        <c:baseTimeUnit val="months"/>
        <c:majorUnit val="24"/>
        <c:majorTimeUnit val="months"/>
      </c:dateAx>
      <c:valAx>
        <c:axId val="7899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994048"/>
        <c:crosses val="autoZero"/>
        <c:crossBetween val="between"/>
      </c:valAx>
      <c:valAx>
        <c:axId val="790014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003008"/>
        <c:crosses val="max"/>
        <c:crossBetween val="between"/>
      </c:valAx>
      <c:dateAx>
        <c:axId val="790030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900147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451336396416854"/>
          <c:y val="0.90622799366659701"/>
          <c:w val="0.45345454168429472"/>
          <c:h val="5.9014499417164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09" y="1593133"/>
            <a:ext cx="10993549" cy="1475013"/>
          </a:xfrm>
        </p:spPr>
        <p:txBody>
          <a:bodyPr>
            <a:normAutofit/>
          </a:bodyPr>
          <a:lstStyle/>
          <a:p>
            <a:r>
              <a:rPr lang="en-SG" sz="4800" dirty="0" smtClean="0"/>
              <a:t>ASEAN: trends and implications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3272127"/>
            <a:ext cx="10993546" cy="1088264"/>
          </a:xfrm>
        </p:spPr>
        <p:txBody>
          <a:bodyPr>
            <a:noAutofit/>
          </a:bodyPr>
          <a:lstStyle/>
          <a:p>
            <a:r>
              <a:rPr lang="en-SG" sz="2000" b="1" dirty="0" smtClean="0">
                <a:solidFill>
                  <a:schemeClr val="bg1"/>
                </a:solidFill>
              </a:rPr>
              <a:t>Prakash Kannan</a:t>
            </a:r>
          </a:p>
          <a:p>
            <a:r>
              <a:rPr lang="en-SG" sz="2000" i="1" dirty="0" smtClean="0">
                <a:solidFill>
                  <a:schemeClr val="bg1"/>
                </a:solidFill>
              </a:rPr>
              <a:t>Deputy chief economist</a:t>
            </a:r>
          </a:p>
          <a:p>
            <a:r>
              <a:rPr lang="en-SG" sz="2000" i="1" dirty="0" smtClean="0">
                <a:solidFill>
                  <a:schemeClr val="bg1"/>
                </a:solidFill>
              </a:rPr>
              <a:t>Head, total portfolio management</a:t>
            </a:r>
          </a:p>
          <a:p>
            <a:r>
              <a:rPr lang="en-SG" sz="2000" i="1" dirty="0" err="1" smtClean="0">
                <a:solidFill>
                  <a:schemeClr val="bg1"/>
                </a:solidFill>
              </a:rPr>
              <a:t>Gic</a:t>
            </a:r>
            <a:r>
              <a:rPr lang="en-SG" sz="2000" i="1" dirty="0" smtClean="0">
                <a:solidFill>
                  <a:schemeClr val="bg1"/>
                </a:solidFill>
              </a:rPr>
              <a:t> 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79" y="788829"/>
            <a:ext cx="148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 smtClean="0"/>
              <a:t>Silver lining: Attitudes to globalization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61" y="1927542"/>
            <a:ext cx="4332003" cy="3108482"/>
          </a:xfrm>
        </p:spPr>
        <p:txBody>
          <a:bodyPr>
            <a:normAutofit/>
          </a:bodyPr>
          <a:lstStyle/>
          <a:p>
            <a:r>
              <a:rPr lang="en-SG" sz="2400" dirty="0" smtClean="0"/>
              <a:t>ASEAN region has very favourable views towards globalization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12" y="1927542"/>
            <a:ext cx="6635152" cy="453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 smtClean="0"/>
              <a:t>Three key points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715956"/>
            <a:ext cx="11382233" cy="3678303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SG" sz="2400" dirty="0" smtClean="0"/>
              <a:t>While global growth remains the key driver of ASEAN growth, the nature of relationships is changing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SG" sz="2400" dirty="0" smtClean="0"/>
              <a:t>Domestic macro management has increased resilience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SG" sz="2400" dirty="0" smtClean="0"/>
              <a:t>The resilience that has been built for what is likely to be challenging times ahead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39" y="6154408"/>
            <a:ext cx="11163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702156"/>
            <a:ext cx="11183179" cy="1013800"/>
          </a:xfrm>
        </p:spPr>
        <p:txBody>
          <a:bodyPr/>
          <a:lstStyle/>
          <a:p>
            <a:r>
              <a:rPr lang="en-SG" sz="4000" dirty="0" smtClean="0"/>
              <a:t>Three key points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2180496"/>
            <a:ext cx="11327642" cy="367830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SG" sz="2400" dirty="0" smtClean="0"/>
              <a:t>While global growth remains the key driver of ASEAN growth, the nature of relationships is changing</a:t>
            </a:r>
          </a:p>
          <a:p>
            <a:pPr marL="342900" indent="-342900">
              <a:buFont typeface="+mj-lt"/>
              <a:buAutoNum type="arabicPeriod"/>
            </a:pPr>
            <a:endParaRPr lang="en-SG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SG" sz="2400" dirty="0" smtClean="0"/>
              <a:t>Domestic macro management has increased resilience</a:t>
            </a:r>
          </a:p>
          <a:p>
            <a:pPr marL="342900" indent="-342900">
              <a:buFont typeface="+mj-lt"/>
              <a:buAutoNum type="arabicPeriod"/>
            </a:pPr>
            <a:endParaRPr lang="en-SG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SG" sz="2400" dirty="0" smtClean="0"/>
              <a:t>The resilience that has been built for what is likely to be challenging times ahead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39" y="6154408"/>
            <a:ext cx="11163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 smtClean="0"/>
              <a:t>ASEAN: changing correlations</a:t>
            </a:r>
            <a:endParaRPr lang="en-US" sz="4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14040"/>
              </p:ext>
            </p:extLst>
          </p:nvPr>
        </p:nvGraphicFramePr>
        <p:xfrm>
          <a:off x="1457091" y="2129883"/>
          <a:ext cx="4296937" cy="419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09017"/>
              </p:ext>
            </p:extLst>
          </p:nvPr>
        </p:nvGraphicFramePr>
        <p:xfrm>
          <a:off x="6081823" y="2129883"/>
          <a:ext cx="4824068" cy="419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39" y="6154408"/>
            <a:ext cx="11163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6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3600" dirty="0" smtClean="0"/>
              <a:t>Increasing ties with china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61" y="1866272"/>
            <a:ext cx="8341111" cy="2310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161" y="4243345"/>
            <a:ext cx="4166839" cy="2531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177" y="4326673"/>
            <a:ext cx="4038096" cy="2364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29161" y="1866272"/>
            <a:ext cx="724829" cy="219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8234" y="1908868"/>
            <a:ext cx="724829" cy="219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75864" y="4326673"/>
            <a:ext cx="884663" cy="20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24039" y="4217170"/>
            <a:ext cx="1471961" cy="209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694" y="6489382"/>
            <a:ext cx="2251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dirty="0" smtClean="0"/>
              <a:t>Source: IMF, AMRO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39" y="6154408"/>
            <a:ext cx="11163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 smtClean="0"/>
              <a:t>A bumpy ride</a:t>
            </a:r>
            <a:endParaRPr lang="en-US" sz="40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77689"/>
              </p:ext>
            </p:extLst>
          </p:nvPr>
        </p:nvGraphicFramePr>
        <p:xfrm>
          <a:off x="2141597" y="2005888"/>
          <a:ext cx="7908806" cy="475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39" y="6154408"/>
            <a:ext cx="11163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84043"/>
            <a:ext cx="11029616" cy="1013800"/>
          </a:xfrm>
        </p:spPr>
        <p:txBody>
          <a:bodyPr>
            <a:noAutofit/>
          </a:bodyPr>
          <a:lstStyle/>
          <a:p>
            <a:r>
              <a:rPr lang="en-SG" sz="3600" dirty="0" smtClean="0"/>
              <a:t>Improved macro management have made economies more resilient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675529"/>
            <a:ext cx="11029615" cy="3678303"/>
          </a:xfrm>
        </p:spPr>
        <p:txBody>
          <a:bodyPr>
            <a:normAutofit/>
          </a:bodyPr>
          <a:lstStyle/>
          <a:p>
            <a:r>
              <a:rPr lang="en-SG" sz="2400" dirty="0" smtClean="0"/>
              <a:t>Broad adoption of inflation targeting framework for monetary policy</a:t>
            </a:r>
          </a:p>
          <a:p>
            <a:r>
              <a:rPr lang="en-SG" sz="2400" dirty="0" smtClean="0"/>
              <a:t>Development of local currency bond market</a:t>
            </a:r>
          </a:p>
          <a:p>
            <a:r>
              <a:rPr lang="en-SG" sz="2400" dirty="0" smtClean="0"/>
              <a:t>Higher international reserve balances</a:t>
            </a:r>
          </a:p>
          <a:p>
            <a:r>
              <a:rPr lang="en-SG" sz="2400" dirty="0" smtClean="0"/>
              <a:t>Lower current account deficits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39" y="6154408"/>
            <a:ext cx="11163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70395"/>
            <a:ext cx="11029616" cy="1013800"/>
          </a:xfrm>
        </p:spPr>
        <p:txBody>
          <a:bodyPr>
            <a:noAutofit/>
          </a:bodyPr>
          <a:lstStyle/>
          <a:p>
            <a:r>
              <a:rPr lang="en-SG" sz="3600" dirty="0" smtClean="0"/>
              <a:t>Demographics &amp; weak productivity weigh on trend growth</a:t>
            </a:r>
            <a:endParaRPr lang="en-US" sz="3600" dirty="0"/>
          </a:p>
        </p:txBody>
      </p:sp>
      <p:pic>
        <p:nvPicPr>
          <p:cNvPr id="1026" name="Chart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00" y="1784195"/>
            <a:ext cx="7784800" cy="467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39" y="6154408"/>
            <a:ext cx="11163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6747"/>
            <a:ext cx="11029616" cy="1013800"/>
          </a:xfrm>
        </p:spPr>
        <p:txBody>
          <a:bodyPr>
            <a:noAutofit/>
          </a:bodyPr>
          <a:lstStyle/>
          <a:p>
            <a:r>
              <a:rPr lang="en-SG" sz="3600" dirty="0" smtClean="0"/>
              <a:t>US-china relations is a key uncertainty for region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04" y="1909044"/>
            <a:ext cx="9198592" cy="47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 smtClean="0"/>
              <a:t>Additional challenges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525404"/>
            <a:ext cx="11029615" cy="3678303"/>
          </a:xfrm>
        </p:spPr>
        <p:txBody>
          <a:bodyPr>
            <a:normAutofit/>
          </a:bodyPr>
          <a:lstStyle/>
          <a:p>
            <a:r>
              <a:rPr lang="en-SG" sz="2400" dirty="0" smtClean="0"/>
              <a:t>Waning demographic dividend</a:t>
            </a:r>
          </a:p>
          <a:p>
            <a:r>
              <a:rPr lang="en-SG" sz="2400" dirty="0" smtClean="0"/>
              <a:t>Comparative advantage fading as wages are rising in more advanced ASEAN nations</a:t>
            </a:r>
          </a:p>
          <a:p>
            <a:r>
              <a:rPr lang="en-SG" sz="2400" dirty="0" smtClean="0"/>
              <a:t>Automation and robotics are reducing demand for relatively unskilled labour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39" y="6154408"/>
            <a:ext cx="11163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0</TotalTime>
  <Words>217</Words>
  <Application>Microsoft Office PowerPoint</Application>
  <PresentationFormat>Benutzerdefiniert</PresentationFormat>
  <Paragraphs>35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Dividend</vt:lpstr>
      <vt:lpstr>ASEAN: trends and implications</vt:lpstr>
      <vt:lpstr>Three key points</vt:lpstr>
      <vt:lpstr>ASEAN: changing correlations</vt:lpstr>
      <vt:lpstr>Increasing ties with china</vt:lpstr>
      <vt:lpstr>A bumpy ride</vt:lpstr>
      <vt:lpstr>Improved macro management have made economies more resilient</vt:lpstr>
      <vt:lpstr>Demographics &amp; weak productivity weigh on trend growth</vt:lpstr>
      <vt:lpstr>US-china relations is a key uncertainty for region</vt:lpstr>
      <vt:lpstr>Additional challenges</vt:lpstr>
      <vt:lpstr>Silver lining: Attitudes to globalization</vt:lpstr>
      <vt:lpstr>Three key points</vt:lpstr>
    </vt:vector>
  </TitlesOfParts>
  <Company>GIC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ASEAN</dc:title>
  <dc:creator>Prakash Kannan</dc:creator>
  <cp:lastModifiedBy>Stars</cp:lastModifiedBy>
  <cp:revision>20</cp:revision>
  <dcterms:created xsi:type="dcterms:W3CDTF">2019-02-18T06:05:48Z</dcterms:created>
  <dcterms:modified xsi:type="dcterms:W3CDTF">2019-02-27T10:03:32Z</dcterms:modified>
</cp:coreProperties>
</file>