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5"/>
  </p:notesMasterIdLst>
  <p:sldIdLst>
    <p:sldId id="256" r:id="rId3"/>
    <p:sldId id="374" r:id="rId4"/>
  </p:sldIdLst>
  <p:sldSz cx="9144000" cy="6858000" type="screen4x3"/>
  <p:notesSz cx="6805613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14">
          <p15:clr>
            <a:srgbClr val="A4A3A4"/>
          </p15:clr>
        </p15:guide>
        <p15:guide id="2" pos="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1"/>
    <a:srgbClr val="006EA6"/>
    <a:srgbClr val="D0D8E8"/>
    <a:srgbClr val="002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3" autoAdjust="0"/>
    <p:restoredTop sz="90596" autoAdjust="0"/>
  </p:normalViewPr>
  <p:slideViewPr>
    <p:cSldViewPr snapToGrid="0" snapToObjects="1">
      <p:cViewPr>
        <p:scale>
          <a:sx n="125" d="100"/>
          <a:sy n="125" d="100"/>
        </p:scale>
        <p:origin x="-1272" y="-24"/>
      </p:cViewPr>
      <p:guideLst>
        <p:guide orient="horz" pos="1914"/>
        <p:guide pos="4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B0DAAB-47EA-43CF-94EC-0BF5890C4B24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E16EB2-5F23-4181-84DC-BDBFF82E99B3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21256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G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93E76D-A6BC-428A-AE69-DE369916E39A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052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631" y="4024896"/>
            <a:ext cx="7772400" cy="75813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Seravek"/>
                <a:cs typeface="Serave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461" y="4800184"/>
            <a:ext cx="6400800" cy="610333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  <a:latin typeface="Seravek"/>
                <a:cs typeface="Serave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356350"/>
            <a:ext cx="1936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5B31-A910-475E-830F-80176B524AE8}" type="datetimeFigureOut">
              <a:rPr lang="en-US" altLang="en-US"/>
              <a:pPr>
                <a:defRPr/>
              </a:pPr>
              <a:t>3/7/2019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DC7E-B787-4363-84F7-6BDE986D3752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55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FCD24-4AFC-4C90-8BE4-F83DBD0CE647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2333-4E02-4844-8517-DD3C9755221A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1521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9EB6-CC6D-4AC3-89D4-827A2371304E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E717-59DF-4782-8436-700EB68AD310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9850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3DD6-F985-4A5B-8C08-536819CAE30D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36F9-5762-4EB7-8124-331B606B4B84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0511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5AC5-4EAB-4AE2-8084-560419D3EC53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6C9-DBB3-4575-B31F-D24440E94EBE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1238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4B21-DA5E-481A-84DF-3B1CC1160973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BC40-F972-4E56-9011-1657AC553082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537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64359" y="2214029"/>
            <a:ext cx="3307644" cy="622303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FFFFFF"/>
                </a:solidFill>
                <a:latin typeface="Seravek"/>
                <a:cs typeface="Serave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78470" y="2836332"/>
            <a:ext cx="3180645" cy="41557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Seravek"/>
                <a:cs typeface="Serave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4937-B015-4908-A474-FAE161DA79CF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65150" y="6356350"/>
            <a:ext cx="1936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83F5-8ABE-4A5B-9C3E-FE6D9E8CA21B}" type="datetimeFigureOut">
              <a:rPr lang="en-US" altLang="en-US"/>
              <a:pPr>
                <a:defRPr/>
              </a:pPr>
              <a:t>3/7/2019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63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35" y="428882"/>
            <a:ext cx="7839000" cy="833535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2369"/>
                </a:solidFill>
                <a:latin typeface="Seravek"/>
                <a:cs typeface="Serave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135" y="1600201"/>
            <a:ext cx="7839000" cy="3694851"/>
          </a:xfrm>
        </p:spPr>
        <p:txBody>
          <a:bodyPr>
            <a:normAutofit/>
          </a:bodyPr>
          <a:lstStyle>
            <a:lvl1pPr>
              <a:defRPr sz="2400">
                <a:latin typeface="Seravek"/>
                <a:cs typeface="Seravek"/>
              </a:defRPr>
            </a:lvl1pPr>
            <a:lvl2pPr>
              <a:defRPr sz="2000">
                <a:latin typeface="Seravek"/>
                <a:cs typeface="Seravek"/>
              </a:defRPr>
            </a:lvl2pPr>
            <a:lvl3pPr>
              <a:defRPr sz="1800">
                <a:latin typeface="Seravek"/>
                <a:cs typeface="Seravek"/>
              </a:defRPr>
            </a:lvl3pPr>
            <a:lvl4pPr>
              <a:defRPr sz="1600">
                <a:latin typeface="Seravek"/>
                <a:cs typeface="Seravek"/>
              </a:defRPr>
            </a:lvl4pPr>
            <a:lvl5pPr>
              <a:defRPr sz="1600">
                <a:latin typeface="Seravek"/>
                <a:cs typeface="Serave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08B-62CF-4A58-8683-B47969698CF3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65150" y="6356350"/>
            <a:ext cx="1936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BE7F-5B8C-46FE-A742-00859DED8D5F}" type="datetimeFigureOut">
              <a:rPr lang="en-US" altLang="en-US"/>
              <a:pPr>
                <a:defRPr/>
              </a:pPr>
              <a:t>3/7/2019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7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9B52-38F1-4042-99D6-00D45471E36A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2F15-D9C0-484B-B0AE-5002B57DAC15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1457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6485-24C2-4DBE-A576-7CD3094DB93A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5D6D-56D2-4B02-BABB-1CDB083D0391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9973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3DD9-17D3-4D8F-BE52-4581C7C8552F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D119-E906-4618-B12A-2B9968681461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5473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357A-B9FF-4EBC-A9A0-2A67D5D697F2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B187-AE98-48BC-9313-B40B2DF3812D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6992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C069-8896-4A6B-A624-39174799E302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F036-AEAA-4DA3-AEFE-262DEE276A56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1092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680C-146F-48CF-B7E0-3C61D2447A55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B2143-C709-4F67-8FAA-B058CB54059F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5011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BA14BCF2-B232-415B-9BE0-C0F76D0B56CF}" type="datetimeFigureOut">
              <a:rPr lang="en-US" altLang="en-US"/>
              <a:pPr>
                <a:defRPr/>
              </a:pPr>
              <a:t>3/7/2019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572F8445-11EB-401F-87C2-4B5184B4A97D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2AAF96-5A2C-47D9-9C44-D1D3B0ADB9FA}" type="datetimeFigureOut">
              <a:rPr lang="en-SG"/>
              <a:pPr>
                <a:defRPr/>
              </a:pPr>
              <a:t>7/3/2019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C88400-1129-4DED-A74A-08216F61140D}" type="slidenum">
              <a:rPr lang="en-SG"/>
              <a:pPr>
                <a:defRPr/>
              </a:pPr>
              <a:t>‹Nr.›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35000" y="3430855"/>
            <a:ext cx="7772400" cy="1398587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/>
              <a:t>Dr</a:t>
            </a:r>
            <a:r>
              <a:rPr lang="en-US" sz="2000" dirty="0"/>
              <a:t> Tang Siew Mun</a:t>
            </a:r>
            <a:br>
              <a:rPr lang="en-US" sz="2000" dirty="0"/>
            </a:br>
            <a:r>
              <a:rPr lang="en-US" sz="2000" dirty="0"/>
              <a:t>Head, ASEAN Studies Center</a:t>
            </a:r>
            <a:br>
              <a:rPr lang="en-US" sz="2000" dirty="0"/>
            </a:br>
            <a:r>
              <a:rPr lang="en-US" sz="2000" dirty="0"/>
              <a:t>ISEAS-Yusof Ishak Institute</a:t>
            </a:r>
            <a:r>
              <a:rPr lang="en-US" sz="4000" dirty="0"/>
              <a:t/>
            </a:r>
            <a:br>
              <a:rPr lang="en-US" sz="4000" dirty="0"/>
            </a:br>
            <a:endParaRPr lang="en-US" altLang="en-US" sz="4000" dirty="0">
              <a:ea typeface="Serave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0" y="5630863"/>
            <a:ext cx="3549650" cy="633412"/>
          </a:xfrm>
          <a:prstGeom prst="rect">
            <a:avLst/>
          </a:prstGeom>
          <a:solidFill>
            <a:srgbClr val="0064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991100"/>
            <a:ext cx="26400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4" y="5739607"/>
            <a:ext cx="32972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73975E-989D-1C43-9B12-4DB76B88C314}"/>
              </a:ext>
            </a:extLst>
          </p:cNvPr>
          <p:cNvSpPr/>
          <p:nvPr/>
        </p:nvSpPr>
        <p:spPr>
          <a:xfrm>
            <a:off x="573733" y="1353554"/>
            <a:ext cx="78949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ASEAN: A Paper Tiger or Regional Powerhouse?</a:t>
            </a:r>
            <a:endParaRPr lang="en-US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738188" y="5956300"/>
            <a:ext cx="2532062" cy="4699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75" t="37239" r="20411" b="35381"/>
          <a:stretch/>
        </p:blipFill>
        <p:spPr bwMode="auto">
          <a:xfrm>
            <a:off x="666750" y="5778500"/>
            <a:ext cx="2351872" cy="763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60" y="6022975"/>
            <a:ext cx="25130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915988" y="581025"/>
            <a:ext cx="78390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 dirty="0">
              <a:solidFill>
                <a:schemeClr val="accent1"/>
              </a:solidFill>
              <a:latin typeface="Seravek"/>
              <a:ea typeface="Seravek"/>
              <a:cs typeface="Seravek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6094" y="894921"/>
            <a:ext cx="471886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0459"/>
      </p:ext>
    </p:extLst>
  </p:cSld>
  <p:clrMapOvr>
    <a:masterClrMapping/>
  </p:clrMapOvr>
</p:sld>
</file>

<file path=ppt/theme/theme1.xml><?xml version="1.0" encoding="utf-8"?>
<a:theme xmlns:a="http://schemas.openxmlformats.org/drawingml/2006/main" name="ISEAS_PowerPoint_Template_12Au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ISEAS_PowerPoint_Template_12Aug</Template>
  <TotalTime>0</TotalTime>
  <Words>14</Words>
  <Application>Microsoft Office PowerPoint</Application>
  <PresentationFormat>Bildschirmpräsentation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ISEAS_PowerPoint_Template_12Aug</vt:lpstr>
      <vt:lpstr>Custom Design</vt:lpstr>
      <vt:lpstr>Dr Tang Siew Mun Head, ASEAN Studies Center ISEAS-Yusof Ishak Institute 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 Thuzar;Eliza Chee</dc:creator>
  <cp:lastModifiedBy>Stars</cp:lastModifiedBy>
  <cp:revision>209</cp:revision>
  <cp:lastPrinted>2017-04-28T08:30:25Z</cp:lastPrinted>
  <dcterms:created xsi:type="dcterms:W3CDTF">2016-06-22T05:32:56Z</dcterms:created>
  <dcterms:modified xsi:type="dcterms:W3CDTF">2019-03-07T09:22:45Z</dcterms:modified>
</cp:coreProperties>
</file>