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1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charts/chart1.xml" ContentType="application/vnd.openxmlformats-officedocument.drawingml.chart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charts/chart2.xml" ContentType="application/vnd.openxmlformats-officedocument.drawingml.chart+xml"/>
  <Override PartName="/ppt/tags/tag25.xml" ContentType="application/vnd.openxmlformats-officedocument.presentationml.tags+xml"/>
  <Override PartName="/ppt/notesSlides/notesSlide2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3.xml" ContentType="application/vnd.openxmlformats-officedocument.presentationml.notesSlide+xml"/>
  <Override PartName="/ppt/tags/tag29.xml" ContentType="application/vnd.openxmlformats-officedocument.presentationml.tags+xml"/>
  <Override PartName="/ppt/notesSlides/notesSlide4.xml" ContentType="application/vnd.openxmlformats-officedocument.presentationml.notesSlide+xml"/>
  <Override PartName="/ppt/tags/tag30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54" r:id="rId1"/>
  </p:sldMasterIdLst>
  <p:notesMasterIdLst>
    <p:notesMasterId r:id="rId11"/>
  </p:notesMasterIdLst>
  <p:handoutMasterIdLst>
    <p:handoutMasterId r:id="rId12"/>
  </p:handoutMasterIdLst>
  <p:sldIdLst>
    <p:sldId id="257" r:id="rId2"/>
    <p:sldId id="570" r:id="rId3"/>
    <p:sldId id="572" r:id="rId4"/>
    <p:sldId id="573" r:id="rId5"/>
    <p:sldId id="578" r:id="rId6"/>
    <p:sldId id="577" r:id="rId7"/>
    <p:sldId id="580" r:id="rId8"/>
    <p:sldId id="582" r:id="rId9"/>
    <p:sldId id="581" r:id="rId10"/>
  </p:sldIdLst>
  <p:sldSz cx="13411200" cy="7543800"/>
  <p:notesSz cx="6797675" cy="9928225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70" userDrawn="1">
          <p15:clr>
            <a:srgbClr val="A4A3A4"/>
          </p15:clr>
        </p15:guide>
        <p15:guide id="2" orient="horz" pos="355" userDrawn="1">
          <p15:clr>
            <a:srgbClr val="A4A3A4"/>
          </p15:clr>
        </p15:guide>
        <p15:guide id="3" orient="horz" pos="688" userDrawn="1">
          <p15:clr>
            <a:srgbClr val="A4A3A4"/>
          </p15:clr>
        </p15:guide>
        <p15:guide id="4" orient="horz" pos="595" userDrawn="1">
          <p15:clr>
            <a:srgbClr val="A4A3A4"/>
          </p15:clr>
        </p15:guide>
        <p15:guide id="5" orient="horz" pos="1062" userDrawn="1">
          <p15:clr>
            <a:srgbClr val="A4A3A4"/>
          </p15:clr>
        </p15:guide>
        <p15:guide id="6" orient="horz" pos="1825" userDrawn="1">
          <p15:clr>
            <a:srgbClr val="A4A3A4"/>
          </p15:clr>
        </p15:guide>
        <p15:guide id="7" orient="horz" pos="4164" userDrawn="1">
          <p15:clr>
            <a:srgbClr val="A4A3A4"/>
          </p15:clr>
        </p15:guide>
        <p15:guide id="8" orient="horz" pos="2278" userDrawn="1">
          <p15:clr>
            <a:srgbClr val="A4A3A4"/>
          </p15:clr>
        </p15:guide>
        <p15:guide id="9" pos="2916" userDrawn="1">
          <p15:clr>
            <a:srgbClr val="A4A3A4"/>
          </p15:clr>
        </p15:guide>
        <p15:guide id="10" pos="4" userDrawn="1">
          <p15:clr>
            <a:srgbClr val="A4A3A4"/>
          </p15:clr>
        </p15:guide>
        <p15:guide id="11" pos="5164" userDrawn="1">
          <p15:clr>
            <a:srgbClr val="A4A3A4"/>
          </p15:clr>
        </p15:guide>
        <p15:guide id="12" pos="4293" userDrawn="1">
          <p15:clr>
            <a:srgbClr val="A4A3A4"/>
          </p15:clr>
        </p15:guide>
        <p15:guide id="13" pos="3417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4B3"/>
    <a:srgbClr val="FFEDCD"/>
    <a:srgbClr val="66008C"/>
    <a:srgbClr val="F7B50C"/>
    <a:srgbClr val="FEFCCE"/>
    <a:srgbClr val="33CCCC"/>
    <a:srgbClr val="00CCFF"/>
    <a:srgbClr val="0033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70" autoAdjust="0"/>
    <p:restoredTop sz="94669" autoAdjust="0"/>
  </p:normalViewPr>
  <p:slideViewPr>
    <p:cSldViewPr>
      <p:cViewPr varScale="1">
        <p:scale>
          <a:sx n="106" d="100"/>
          <a:sy n="106" d="100"/>
        </p:scale>
        <p:origin x="-474" y="-96"/>
      </p:cViewPr>
      <p:guideLst>
        <p:guide orient="horz" pos="2170"/>
        <p:guide orient="horz" pos="355"/>
        <p:guide orient="horz" pos="688"/>
        <p:guide orient="horz" pos="595"/>
        <p:guide orient="horz" pos="1062"/>
        <p:guide orient="horz" pos="1825"/>
        <p:guide orient="horz" pos="4164"/>
        <p:guide orient="horz" pos="2278"/>
        <p:guide pos="2916"/>
        <p:guide pos="4"/>
        <p:guide pos="5164"/>
        <p:guide pos="4293"/>
        <p:guide pos="34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070" y="-84"/>
      </p:cViewPr>
      <p:guideLst>
        <p:guide orient="horz" pos="3126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C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Spalte1</c:v>
                </c:pt>
              </c:strCache>
            </c:strRef>
          </c:tx>
          <c:spPr>
            <a:solidFill>
              <a:schemeClr val="accent2"/>
            </a:solidFill>
          </c:spPr>
          <c:dPt>
            <c:idx val="0"/>
            <c:bubble3D val="0"/>
            <c:spPr>
              <a:solidFill>
                <a:srgbClr val="83AE72"/>
              </a:solidFill>
            </c:spPr>
          </c:dPt>
          <c:dPt>
            <c:idx val="1"/>
            <c:bubble3D val="0"/>
            <c:spPr>
              <a:solidFill>
                <a:srgbClr val="C00000"/>
              </a:solidFill>
            </c:spPr>
          </c:dPt>
          <c:cat>
            <c:strRef>
              <c:f>Tabelle1!$A$2:$A$3</c:f>
              <c:strCache>
                <c:ptCount val="2"/>
                <c:pt idx="0">
                  <c:v>41% women</c:v>
                </c:pt>
                <c:pt idx="1">
                  <c:v>59% men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41</c:v>
                </c:pt>
                <c:pt idx="1">
                  <c:v>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C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83AE72"/>
            </a:solidFill>
          </c:spPr>
          <c:invertIfNegative val="0"/>
          <c:cat>
            <c:strRef>
              <c:f>Tabelle1!$A$2:$A$6</c:f>
              <c:strCache>
                <c:ptCount val="5"/>
                <c:pt idx="0">
                  <c:v>Media</c:v>
                </c:pt>
                <c:pt idx="1">
                  <c:v>Politics / Government</c:v>
                </c:pt>
                <c:pt idx="2">
                  <c:v>NGO</c:v>
                </c:pt>
                <c:pt idx="3">
                  <c:v>Science</c:v>
                </c:pt>
                <c:pt idx="4">
                  <c:v>Business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1</c:v>
                </c:pt>
                <c:pt idx="1">
                  <c:v>5</c:v>
                </c:pt>
                <c:pt idx="2">
                  <c:v>7</c:v>
                </c:pt>
                <c:pt idx="3">
                  <c:v>5</c:v>
                </c:pt>
                <c:pt idx="4">
                  <c:v>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030720"/>
        <c:axId val="16040704"/>
      </c:barChart>
      <c:catAx>
        <c:axId val="1603072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16040704"/>
        <c:crosses val="autoZero"/>
        <c:auto val="1"/>
        <c:lblAlgn val="ctr"/>
        <c:lblOffset val="100"/>
        <c:noMultiLvlLbl val="0"/>
      </c:catAx>
      <c:valAx>
        <c:axId val="16040704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160307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65" cy="18466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defTabSz="882426" eaLnBrk="0" hangingPunct="0">
              <a:spcBef>
                <a:spcPct val="50000"/>
              </a:spcBef>
              <a:defRPr sz="1200">
                <a:latin typeface="Arial Unicode MS" pitchFamily="34" charset="-128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774095" y="1"/>
            <a:ext cx="65" cy="18466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882426" eaLnBrk="0" hangingPunct="0">
              <a:spcBef>
                <a:spcPct val="50000"/>
              </a:spcBef>
              <a:defRPr sz="1200">
                <a:latin typeface="Arial Unicode MS" pitchFamily="34" charset="-128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06965"/>
            <a:ext cx="65" cy="18466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882426" eaLnBrk="0" hangingPunct="0">
              <a:spcBef>
                <a:spcPct val="50000"/>
              </a:spcBef>
              <a:defRPr sz="1200">
                <a:latin typeface="Arial Unicode MS" pitchFamily="34" charset="-128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466382" y="9706966"/>
            <a:ext cx="307777" cy="18466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882426" eaLnBrk="0" hangingPunct="0">
              <a:spcBef>
                <a:spcPct val="50000"/>
              </a:spcBef>
              <a:defRPr sz="1200">
                <a:latin typeface="Arial Unicode MS" pitchFamily="34" charset="-128"/>
              </a:defRPr>
            </a:lvl1pPr>
          </a:lstStyle>
          <a:p>
            <a:pPr>
              <a:defRPr/>
            </a:pPr>
            <a:fld id="{FC4F4388-766F-4079-AFCD-A86FCC73E041}" type="slidenum">
              <a:rPr lang="zh-TW" altLang="en-US"/>
              <a:pPr>
                <a:defRPr/>
              </a:pPr>
              <a:t>‹Nr.›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72303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180975" y="276225"/>
            <a:ext cx="5051425" cy="2841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1582" y="3493972"/>
            <a:ext cx="5769244" cy="5684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zh-TW" noProof="0" smtClean="0"/>
              <a:t>Click to edit Master text styles</a:t>
            </a:r>
          </a:p>
          <a:p>
            <a:pPr lvl="1"/>
            <a:r>
              <a:rPr lang="de-CH" altLang="zh-TW" noProof="0" smtClean="0"/>
              <a:t>Second level</a:t>
            </a:r>
          </a:p>
          <a:p>
            <a:pPr lvl="2"/>
            <a:r>
              <a:rPr lang="de-CH" altLang="zh-TW" noProof="0" smtClean="0"/>
              <a:t>Third level</a:t>
            </a:r>
          </a:p>
          <a:p>
            <a:pPr lvl="3"/>
            <a:r>
              <a:rPr lang="de-CH" altLang="zh-TW" noProof="0" smtClean="0"/>
              <a:t>Fourth level</a:t>
            </a:r>
          </a:p>
          <a:p>
            <a:pPr lvl="4"/>
            <a:r>
              <a:rPr lang="de-CH" altLang="zh-TW" noProof="0" smtClean="0"/>
              <a:t>Fifth level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684164" y="9433407"/>
            <a:ext cx="2947332" cy="44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9900" tIns="0" rIns="19900" bIns="0" numCol="1" anchor="b" anchorCtr="0" compatLnSpc="1">
            <a:prstTxWarp prst="textNoShape">
              <a:avLst/>
            </a:prstTxWarp>
          </a:bodyPr>
          <a:lstStyle>
            <a:lvl1pPr algn="r" defTabSz="947265" eaLnBrk="0" hangingPunct="0">
              <a:defRPr sz="1100">
                <a:latin typeface="Frutiger 55 Roman" pitchFamily="34" charset="0"/>
              </a:defRPr>
            </a:lvl1pPr>
          </a:lstStyle>
          <a:p>
            <a:pPr>
              <a:defRPr/>
            </a:pPr>
            <a:fld id="{18D49C9F-A1C0-4E12-9A89-63E8337D390F}" type="slidenum">
              <a:rPr lang="zh-TW" altLang="de-CH"/>
              <a:pPr>
                <a:defRPr/>
              </a:pPr>
              <a:t>‹Nr.›</a:t>
            </a:fld>
            <a:endParaRPr lang="de-CH" altLang="zh-TW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gray">
          <a:xfrm>
            <a:off x="661583" y="3346003"/>
            <a:ext cx="5744160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089" tIns="45544" rIns="91089" bIns="45544" anchor="ctr"/>
          <a:lstStyle/>
          <a:p>
            <a:pPr eaLnBrk="0" hangingPunct="0">
              <a:spcBef>
                <a:spcPct val="50000"/>
              </a:spcBef>
              <a:defRPr/>
            </a:pPr>
            <a:endParaRPr lang="de-DE">
              <a:latin typeface="Frutiger 55 Roma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70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93675" indent="-193675" algn="l" rtl="0" eaLnBrk="0" fontAlgn="base" hangingPunct="0">
      <a:spcBef>
        <a:spcPct val="30000"/>
      </a:spcBef>
      <a:spcAft>
        <a:spcPct val="0"/>
      </a:spcAft>
      <a:buClr>
        <a:schemeClr val="tx2"/>
      </a:buClr>
      <a:buSzPct val="123000"/>
      <a:buFont typeface="Symbol" pitchFamily="18" charset="2"/>
      <a:buChar char="¨"/>
      <a:defRPr sz="1200" kern="1200">
        <a:solidFill>
          <a:schemeClr val="tx1"/>
        </a:solidFill>
        <a:latin typeface="Frutiger 55 Roman" pitchFamily="34" charset="0"/>
        <a:ea typeface="+mn-ea"/>
        <a:cs typeface="+mn-cs"/>
      </a:defRPr>
    </a:lvl1pPr>
    <a:lvl2pPr marL="563563" indent="-179388" algn="l" rtl="0" eaLnBrk="0" fontAlgn="base" hangingPunct="0">
      <a:spcBef>
        <a:spcPct val="30000"/>
      </a:spcBef>
      <a:spcAft>
        <a:spcPct val="0"/>
      </a:spcAft>
      <a:buSzPct val="80000"/>
      <a:buChar char="—"/>
      <a:defRPr sz="1200" kern="1200">
        <a:solidFill>
          <a:schemeClr val="tx1"/>
        </a:solidFill>
        <a:latin typeface="Frutiger 55 Roman" pitchFamily="34" charset="0"/>
        <a:ea typeface="+mn-ea"/>
        <a:cs typeface="+mn-cs"/>
      </a:defRPr>
    </a:lvl2pPr>
    <a:lvl3pPr marL="947738" indent="-193675" algn="l" rtl="0" eaLnBrk="0" fontAlgn="base" hangingPunct="0">
      <a:spcBef>
        <a:spcPct val="30000"/>
      </a:spcBef>
      <a:spcAft>
        <a:spcPct val="0"/>
      </a:spcAft>
      <a:buSzPct val="85000"/>
      <a:buChar char="–"/>
      <a:defRPr sz="1200" kern="1200">
        <a:solidFill>
          <a:schemeClr val="tx1"/>
        </a:solidFill>
        <a:latin typeface="Frutiger 55 Roman" pitchFamily="34" charset="0"/>
        <a:ea typeface="+mn-ea"/>
        <a:cs typeface="+mn-cs"/>
      </a:defRPr>
    </a:lvl3pPr>
    <a:lvl4pPr marL="1341438" indent="-203200" algn="l" rtl="0" eaLnBrk="0" fontAlgn="base" hangingPunct="0">
      <a:spcBef>
        <a:spcPct val="30000"/>
      </a:spcBef>
      <a:spcAft>
        <a:spcPct val="0"/>
      </a:spcAft>
      <a:buSzPct val="85000"/>
      <a:buChar char="–"/>
      <a:defRPr sz="1200" kern="1200">
        <a:solidFill>
          <a:schemeClr val="tx1"/>
        </a:solidFill>
        <a:latin typeface="Frutiger 55 Roman" pitchFamily="34" charset="0"/>
        <a:ea typeface="+mn-ea"/>
        <a:cs typeface="+mn-cs"/>
      </a:defRPr>
    </a:lvl4pPr>
    <a:lvl5pPr marL="1711325" indent="-179388" algn="l" rtl="0" eaLnBrk="0" fontAlgn="base" hangingPunct="0">
      <a:spcBef>
        <a:spcPct val="30000"/>
      </a:spcBef>
      <a:spcAft>
        <a:spcPct val="0"/>
      </a:spcAft>
      <a:buSzPct val="85000"/>
      <a:buChar char="–"/>
      <a:defRPr sz="1200" kern="1200">
        <a:solidFill>
          <a:schemeClr val="tx1"/>
        </a:solidFill>
        <a:latin typeface="Frutiger 55 Roman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88FE18-D9A7-421C-B60C-6BF4370463DE}" type="slidenum">
              <a:rPr lang="zh-TW" altLang="de-CH" smtClean="0"/>
              <a:pPr/>
              <a:t>0</a:t>
            </a:fld>
            <a:endParaRPr lang="de-CH" altLang="zh-TW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80975" y="276225"/>
            <a:ext cx="5051425" cy="2841625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CH" smtClean="0"/>
          </a:p>
        </p:txBody>
      </p:sp>
    </p:spTree>
    <p:extLst>
      <p:ext uri="{BB962C8B-B14F-4D97-AF65-F5344CB8AC3E}">
        <p14:creationId xmlns:p14="http://schemas.microsoft.com/office/powerpoint/2010/main" val="1550202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88FE18-D9A7-421C-B60C-6BF4370463DE}" type="slidenum">
              <a:rPr lang="zh-TW" altLang="de-CH" smtClean="0"/>
              <a:pPr/>
              <a:t>4</a:t>
            </a:fld>
            <a:endParaRPr lang="de-CH" altLang="zh-TW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80975" y="276225"/>
            <a:ext cx="5051425" cy="2841625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CH" smtClean="0"/>
          </a:p>
        </p:txBody>
      </p:sp>
    </p:spTree>
    <p:extLst>
      <p:ext uri="{BB962C8B-B14F-4D97-AF65-F5344CB8AC3E}">
        <p14:creationId xmlns:p14="http://schemas.microsoft.com/office/powerpoint/2010/main" val="1550202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88FE18-D9A7-421C-B60C-6BF4370463DE}" type="slidenum">
              <a:rPr lang="zh-TW" altLang="de-CH" smtClean="0"/>
              <a:pPr/>
              <a:t>6</a:t>
            </a:fld>
            <a:endParaRPr lang="de-CH" altLang="zh-TW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80975" y="276225"/>
            <a:ext cx="5051425" cy="2841625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CH" smtClean="0"/>
          </a:p>
        </p:txBody>
      </p:sp>
    </p:spTree>
    <p:extLst>
      <p:ext uri="{BB962C8B-B14F-4D97-AF65-F5344CB8AC3E}">
        <p14:creationId xmlns:p14="http://schemas.microsoft.com/office/powerpoint/2010/main" val="1550202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88FE18-D9A7-421C-B60C-6BF4370463DE}" type="slidenum">
              <a:rPr lang="zh-TW" altLang="de-CH" smtClean="0"/>
              <a:pPr/>
              <a:t>7</a:t>
            </a:fld>
            <a:endParaRPr lang="de-CH" altLang="zh-TW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80975" y="276225"/>
            <a:ext cx="5051425" cy="2841625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CH" smtClean="0"/>
          </a:p>
        </p:txBody>
      </p:sp>
    </p:spTree>
    <p:extLst>
      <p:ext uri="{BB962C8B-B14F-4D97-AF65-F5344CB8AC3E}">
        <p14:creationId xmlns:p14="http://schemas.microsoft.com/office/powerpoint/2010/main" val="1550202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88FE18-D9A7-421C-B60C-6BF4370463DE}" type="slidenum">
              <a:rPr lang="zh-TW" altLang="de-CH" smtClean="0"/>
              <a:pPr/>
              <a:t>8</a:t>
            </a:fld>
            <a:endParaRPr lang="de-CH" altLang="zh-TW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80975" y="276225"/>
            <a:ext cx="5051425" cy="2841625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CH" smtClean="0"/>
          </a:p>
        </p:txBody>
      </p:sp>
    </p:spTree>
    <p:extLst>
      <p:ext uri="{BB962C8B-B14F-4D97-AF65-F5344CB8AC3E}">
        <p14:creationId xmlns:p14="http://schemas.microsoft.com/office/powerpoint/2010/main" val="1550202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PAGE 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57153-C081-468A-81DA-398F4880DBDB}" type="slidenum">
              <a:rPr lang="zh-TW" altLang="de-CH"/>
              <a:pPr>
                <a:defRPr/>
              </a:pPr>
              <a:t>‹Nr.›</a:t>
            </a:fld>
            <a:endParaRPr lang="de-CH" altLang="zh-TW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702800" y="0"/>
            <a:ext cx="2895600" cy="66119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016000" y="0"/>
            <a:ext cx="8483600" cy="6611938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PAGE 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7F0F9-8A74-4AF6-B0EB-67D9108BB9D2}" type="slidenum">
              <a:rPr lang="zh-TW" altLang="de-CH"/>
              <a:pPr>
                <a:defRPr/>
              </a:pPr>
              <a:t>‹Nr.›</a:t>
            </a:fld>
            <a:endParaRPr lang="de-CH" altLang="zh-TW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0452" y="4848226"/>
            <a:ext cx="11398249" cy="14970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60452" y="3197225"/>
            <a:ext cx="11398249" cy="16510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PAGE 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0F2BD-A882-4F1A-BA78-B3184221A62A}" type="slidenum">
              <a:rPr lang="zh-TW" altLang="de-CH"/>
              <a:pPr>
                <a:defRPr/>
              </a:pPr>
              <a:t>‹Nr.›</a:t>
            </a:fld>
            <a:endParaRPr lang="de-CH" altLang="zh-TW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020233" y="1681164"/>
            <a:ext cx="5647267" cy="493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870700" y="1681164"/>
            <a:ext cx="5647267" cy="493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PAGE 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76516-0ED2-4712-ACBC-AA020C54BA85}" type="slidenum">
              <a:rPr lang="zh-TW" altLang="de-CH"/>
              <a:pPr>
                <a:defRPr/>
              </a:pPr>
              <a:t>‹Nr.›</a:t>
            </a:fld>
            <a:endParaRPr lang="de-CH" altLang="zh-TW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0985" y="301625"/>
            <a:ext cx="12069233" cy="12573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70984" y="1689101"/>
            <a:ext cx="5924549" cy="7032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70984" y="2392364"/>
            <a:ext cx="5924549" cy="434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813551" y="1689101"/>
            <a:ext cx="5926667" cy="7032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813551" y="2392364"/>
            <a:ext cx="5926667" cy="434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PAGE 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6A9E3-A42A-4F19-A2CA-C9BFEC6A13C8}" type="slidenum">
              <a:rPr lang="zh-TW" altLang="de-CH"/>
              <a:pPr>
                <a:defRPr/>
              </a:pPr>
              <a:t>‹Nr.›</a:t>
            </a:fld>
            <a:endParaRPr lang="de-CH" altLang="zh-TW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PAGE 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B21E4-4AA3-4A30-9A61-22F10C83FB23}" type="slidenum">
              <a:rPr lang="zh-TW" altLang="de-CH"/>
              <a:pPr>
                <a:defRPr/>
              </a:pPr>
              <a:t>‹Nr.›</a:t>
            </a:fld>
            <a:endParaRPr lang="de-CH" altLang="zh-TW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GE 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9EA4D-8ED5-4CA8-9B6B-93BC715524CD}" type="slidenum">
              <a:rPr lang="zh-TW" altLang="de-CH"/>
              <a:pPr>
                <a:defRPr/>
              </a:pPr>
              <a:t>‹Nr.›</a:t>
            </a:fld>
            <a:endParaRPr lang="de-CH" altLang="zh-TW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0984" y="300039"/>
            <a:ext cx="4411133" cy="1277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242985" y="300038"/>
            <a:ext cx="7497233" cy="64389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70984" y="1577976"/>
            <a:ext cx="4411133" cy="5160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PAGE 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7448B-D134-4530-BE64-332BF2D41CB6}" type="slidenum">
              <a:rPr lang="zh-TW" altLang="de-CH"/>
              <a:pPr>
                <a:defRPr/>
              </a:pPr>
              <a:t>‹Nr.›</a:t>
            </a:fld>
            <a:endParaRPr lang="de-CH" altLang="zh-TW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28901" y="5280025"/>
            <a:ext cx="8047567" cy="62388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628901" y="674688"/>
            <a:ext cx="8047567" cy="45259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628901" y="5903914"/>
            <a:ext cx="8047567" cy="8858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PAGE 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458B5-6E30-4B11-803B-8FB4DD96F875}" type="slidenum">
              <a:rPr lang="zh-TW" altLang="de-CH"/>
              <a:pPr>
                <a:defRPr/>
              </a:pPr>
              <a:t>‹Nr.›</a:t>
            </a:fld>
            <a:endParaRPr lang="de-CH" altLang="zh-TW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PAGE 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9CA53-CCB3-41DA-9F87-D15E257E3858}" type="slidenum">
              <a:rPr lang="zh-TW" altLang="de-CH"/>
              <a:pPr>
                <a:defRPr/>
              </a:pPr>
              <a:t>‹Nr.›</a:t>
            </a:fld>
            <a:endParaRPr lang="de-CH" altLang="zh-TW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AGE HEADING"/>
          <p:cNvSpPr>
            <a:spLocks noGrp="1" noChangeArrowheads="1"/>
          </p:cNvSpPr>
          <p:nvPr>
            <p:ph type="title"/>
            <p:custDataLst>
              <p:tags r:id="rId12"/>
            </p:custDataLst>
          </p:nvPr>
        </p:nvSpPr>
        <p:spPr bwMode="black">
          <a:xfrm>
            <a:off x="1016000" y="0"/>
            <a:ext cx="11582400" cy="94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zh-TW" smtClean="0"/>
              <a:t>Click to edit Master title style</a:t>
            </a:r>
          </a:p>
        </p:txBody>
      </p:sp>
      <p:sp>
        <p:nvSpPr>
          <p:cNvPr id="1027" name="BODY TEXT"/>
          <p:cNvSpPr>
            <a:spLocks noGrp="1" noChangeArrowheads="1"/>
          </p:cNvSpPr>
          <p:nvPr>
            <p:ph type="body" idx="1"/>
            <p:custDataLst>
              <p:tags r:id="rId13"/>
            </p:custDataLst>
          </p:nvPr>
        </p:nvSpPr>
        <p:spPr bwMode="gray">
          <a:xfrm>
            <a:off x="1020234" y="1681164"/>
            <a:ext cx="11497733" cy="493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zh-TW" smtClean="0"/>
              <a:t>First Level</a:t>
            </a:r>
          </a:p>
          <a:p>
            <a:pPr lvl="1"/>
            <a:r>
              <a:rPr lang="de-CH" altLang="zh-TW" smtClean="0"/>
              <a:t>Second level</a:t>
            </a:r>
          </a:p>
          <a:p>
            <a:pPr lvl="2"/>
            <a:r>
              <a:rPr lang="de-CH" altLang="zh-TW" smtClean="0"/>
              <a:t>Third Level</a:t>
            </a:r>
          </a:p>
          <a:p>
            <a:pPr lvl="3"/>
            <a:r>
              <a:rPr lang="de-CH" altLang="zh-TW" smtClean="0"/>
              <a:t>Fourth Level</a:t>
            </a:r>
          </a:p>
          <a:p>
            <a:pPr lvl="4"/>
            <a:r>
              <a:rPr lang="de-CH" altLang="zh-TW" smtClean="0"/>
              <a:t>Fifth Level</a:t>
            </a:r>
          </a:p>
        </p:txBody>
      </p:sp>
      <p:sp>
        <p:nvSpPr>
          <p:cNvPr id="1286148" name="THIN BLUE LINE"/>
          <p:cNvSpPr>
            <a:spLocks noChangeShapeType="1"/>
          </p:cNvSpPr>
          <p:nvPr>
            <p:custDataLst>
              <p:tags r:id="rId14"/>
            </p:custDataLst>
          </p:nvPr>
        </p:nvSpPr>
        <p:spPr bwMode="gray">
          <a:xfrm>
            <a:off x="0" y="1257300"/>
            <a:ext cx="13411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de-DE" sz="3600">
              <a:latin typeface="Frutiger 55 Roman" pitchFamily="34" charset="0"/>
            </a:endParaRPr>
          </a:p>
        </p:txBody>
      </p:sp>
      <p:sp>
        <p:nvSpPr>
          <p:cNvPr id="1286149" name="PAGE NUMBER"/>
          <p:cNvSpPr>
            <a:spLocks noGrp="1" noChangeArrowheads="1"/>
          </p:cNvSpPr>
          <p:nvPr>
            <p:ph type="sldNum" sz="quarter" idx="4"/>
            <p:custDataLst>
              <p:tags r:id="rId15"/>
            </p:custDataLst>
          </p:nvPr>
        </p:nvSpPr>
        <p:spPr bwMode="black">
          <a:xfrm>
            <a:off x="11988800" y="6897688"/>
            <a:ext cx="55033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 Unicode MS" pitchFamily="34" charset="-128"/>
              </a:defRPr>
            </a:lvl1pPr>
          </a:lstStyle>
          <a:p>
            <a:pPr>
              <a:defRPr/>
            </a:pPr>
            <a:fld id="{3C26DD1C-A763-47A1-B763-C0847255E228}" type="slidenum">
              <a:rPr lang="zh-TW" altLang="de-CH"/>
              <a:pPr>
                <a:defRPr/>
              </a:pPr>
              <a:t>‹Nr.›</a:t>
            </a:fld>
            <a:endParaRPr lang="de-CH" altLang="zh-TW"/>
          </a:p>
        </p:txBody>
      </p:sp>
      <p:sp>
        <p:nvSpPr>
          <p:cNvPr id="1286150" name="DOCUMENT ID" hidden="1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2810934" y="423864"/>
            <a:ext cx="9751484" cy="920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eaLnBrk="0" hangingPunct="0">
              <a:defRPr/>
            </a:pPr>
            <a:r>
              <a:rPr lang="de-DE" altLang="zh-TW" sz="600" noProof="1">
                <a:solidFill>
                  <a:srgbClr val="FFFFFF"/>
                </a:solidFill>
                <a:latin typeface="Frutiger 55 Roman" pitchFamily="34" charset="0"/>
                <a:cs typeface="Times New Roman" pitchFamily="18" charset="0"/>
              </a:rPr>
              <a:t>C:\Program Files\UBS\Pres\Templates\PresPrintOnScreen.pot</a:t>
            </a:r>
            <a:endParaRPr lang="de-DE" altLang="zh-TW" sz="2400" noProof="1">
              <a:solidFill>
                <a:srgbClr val="FFFFFF"/>
              </a:solidFill>
              <a:latin typeface="Frutiger 55 Roman" pitchFamily="34" charset="0"/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</p:sldLayoutIdLst>
  <p:transition/>
  <p:hf hdr="0" ftr="0" dt="0"/>
  <p:txStyles>
    <p:titleStyle>
      <a:lvl1pPr algn="r" defTabSz="1006475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rgbClr val="CC0000"/>
          </a:solidFill>
          <a:latin typeface="+mj-lt"/>
          <a:ea typeface="+mj-ea"/>
          <a:cs typeface="+mj-cs"/>
        </a:defRPr>
      </a:lvl1pPr>
      <a:lvl2pPr algn="r" defTabSz="1006475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rgbClr val="CC0000"/>
          </a:solidFill>
          <a:latin typeface="Arial Unicode MS" pitchFamily="34" charset="-128"/>
          <a:ea typeface="Arial Unicode MS" pitchFamily="34" charset="-128"/>
          <a:cs typeface="Arial" charset="0"/>
        </a:defRPr>
      </a:lvl2pPr>
      <a:lvl3pPr algn="r" defTabSz="1006475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rgbClr val="CC0000"/>
          </a:solidFill>
          <a:latin typeface="Arial Unicode MS" pitchFamily="34" charset="-128"/>
          <a:ea typeface="Arial Unicode MS" pitchFamily="34" charset="-128"/>
          <a:cs typeface="Arial" charset="0"/>
        </a:defRPr>
      </a:lvl3pPr>
      <a:lvl4pPr algn="r" defTabSz="1006475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rgbClr val="CC0000"/>
          </a:solidFill>
          <a:latin typeface="Arial Unicode MS" pitchFamily="34" charset="-128"/>
          <a:ea typeface="Arial Unicode MS" pitchFamily="34" charset="-128"/>
          <a:cs typeface="Arial" charset="0"/>
        </a:defRPr>
      </a:lvl4pPr>
      <a:lvl5pPr algn="r" defTabSz="1006475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rgbClr val="CC0000"/>
          </a:solidFill>
          <a:latin typeface="Arial Unicode MS" pitchFamily="34" charset="-128"/>
          <a:ea typeface="Arial Unicode MS" pitchFamily="34" charset="-128"/>
          <a:cs typeface="Arial" charset="0"/>
        </a:defRPr>
      </a:lvl5pPr>
      <a:lvl6pPr marL="457200" algn="r" defTabSz="1006475" rtl="0" fontAlgn="base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rgbClr val="CC0000"/>
          </a:solidFill>
          <a:latin typeface="Arial Unicode MS" pitchFamily="34" charset="-128"/>
          <a:ea typeface="Arial Unicode MS" pitchFamily="34" charset="-128"/>
          <a:cs typeface="Arial" charset="0"/>
        </a:defRPr>
      </a:lvl6pPr>
      <a:lvl7pPr marL="914400" algn="r" defTabSz="1006475" rtl="0" fontAlgn="base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rgbClr val="CC0000"/>
          </a:solidFill>
          <a:latin typeface="Arial Unicode MS" pitchFamily="34" charset="-128"/>
          <a:ea typeface="Arial Unicode MS" pitchFamily="34" charset="-128"/>
          <a:cs typeface="Arial" charset="0"/>
        </a:defRPr>
      </a:lvl7pPr>
      <a:lvl8pPr marL="1371600" algn="r" defTabSz="1006475" rtl="0" fontAlgn="base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rgbClr val="CC0000"/>
          </a:solidFill>
          <a:latin typeface="Arial Unicode MS" pitchFamily="34" charset="-128"/>
          <a:ea typeface="Arial Unicode MS" pitchFamily="34" charset="-128"/>
          <a:cs typeface="Arial" charset="0"/>
        </a:defRPr>
      </a:lvl8pPr>
      <a:lvl9pPr marL="1828800" algn="r" defTabSz="1006475" rtl="0" fontAlgn="base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rgbClr val="CC0000"/>
          </a:solidFill>
          <a:latin typeface="Arial Unicode MS" pitchFamily="34" charset="-128"/>
          <a:ea typeface="Arial Unicode MS" pitchFamily="34" charset="-128"/>
          <a:cs typeface="Arial" charset="0"/>
        </a:defRPr>
      </a:lvl9pPr>
    </p:titleStyle>
    <p:bodyStyle>
      <a:lvl1pPr marL="228600" indent="-228600" algn="l" defTabSz="1006475" rtl="0" eaLnBrk="0" fontAlgn="base" hangingPunct="0">
        <a:spcBef>
          <a:spcPct val="65000"/>
        </a:spcBef>
        <a:spcAft>
          <a:spcPct val="0"/>
        </a:spcAft>
        <a:buClr>
          <a:srgbClr val="CC0000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1006475" rtl="0" eaLnBrk="0" fontAlgn="base" hangingPunct="0">
        <a:spcBef>
          <a:spcPct val="35000"/>
        </a:spcBef>
        <a:spcAft>
          <a:spcPct val="0"/>
        </a:spcAft>
        <a:buClr>
          <a:schemeClr val="tx1"/>
        </a:buClr>
        <a:buFont typeface="Frutiger 55 Roman" pitchFamily="34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1006475" rtl="0" eaLnBrk="0" fontAlgn="base" hangingPunct="0">
        <a:spcBef>
          <a:spcPct val="35000"/>
        </a:spcBef>
        <a:spcAft>
          <a:spcPct val="0"/>
        </a:spcAft>
        <a:buClr>
          <a:schemeClr val="tx1"/>
        </a:buClr>
        <a:buFont typeface="Frutiger 55 Roman" pitchFamily="34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1006475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SzPct val="84000"/>
        <a:buFont typeface="Frutiger 55 Roman" pitchFamily="34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1141413" indent="-227013" algn="l" defTabSz="1006475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SzPct val="84000"/>
        <a:buFont typeface="Frutiger 55 Roman" pitchFamily="34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1598613" indent="-227013" algn="l" defTabSz="1006475" rtl="0" fontAlgn="base">
        <a:spcBef>
          <a:spcPct val="15000"/>
        </a:spcBef>
        <a:spcAft>
          <a:spcPct val="0"/>
        </a:spcAft>
        <a:buClr>
          <a:schemeClr val="tx1"/>
        </a:buClr>
        <a:buSzPct val="84000"/>
        <a:buFont typeface="Frutiger 55 Roman" pitchFamily="34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055813" indent="-227013" algn="l" defTabSz="1006475" rtl="0" fontAlgn="base">
        <a:spcBef>
          <a:spcPct val="15000"/>
        </a:spcBef>
        <a:spcAft>
          <a:spcPct val="0"/>
        </a:spcAft>
        <a:buClr>
          <a:schemeClr val="tx1"/>
        </a:buClr>
        <a:buSzPct val="84000"/>
        <a:buFont typeface="Frutiger 55 Roman" pitchFamily="34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2513013" indent="-227013" algn="l" defTabSz="1006475" rtl="0" fontAlgn="base">
        <a:spcBef>
          <a:spcPct val="15000"/>
        </a:spcBef>
        <a:spcAft>
          <a:spcPct val="0"/>
        </a:spcAft>
        <a:buClr>
          <a:schemeClr val="tx1"/>
        </a:buClr>
        <a:buSzPct val="84000"/>
        <a:buFont typeface="Frutiger 55 Roman" pitchFamily="34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2970213" indent="-227013" algn="l" defTabSz="1006475" rtl="0" fontAlgn="base">
        <a:spcBef>
          <a:spcPct val="15000"/>
        </a:spcBef>
        <a:spcAft>
          <a:spcPct val="0"/>
        </a:spcAft>
        <a:buClr>
          <a:schemeClr val="tx1"/>
        </a:buClr>
        <a:buSzPct val="84000"/>
        <a:buFont typeface="Frutiger 55 Roman" pitchFamily="34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image" Target="../media/image1.jpe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image" Target="../media/image1.jpeg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image" Target="../media/image1.jpeg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5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8.xml"/><Relationship Id="rId5" Type="http://schemas.openxmlformats.org/officeDocument/2006/relationships/image" Target="../media/image1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9.xm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0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PRESENTATION TITLE"/>
          <p:cNvSpPr>
            <a:spLocks noGrp="1" noChangeArrowheads="1"/>
          </p:cNvSpPr>
          <p:nvPr>
            <p:ph type="ctrTitle" idx="4294967295"/>
            <p:custDataLst>
              <p:tags r:id="rId2"/>
            </p:custDataLst>
          </p:nvPr>
        </p:nvSpPr>
        <p:spPr bwMode="gray">
          <a:xfrm>
            <a:off x="1752600" y="1943100"/>
            <a:ext cx="8467725" cy="2819400"/>
          </a:xfrm>
        </p:spPr>
        <p:txBody>
          <a:bodyPr/>
          <a:lstStyle/>
          <a:p>
            <a:pPr algn="l"/>
            <a:r>
              <a:rPr lang="de-CH" sz="2000" dirty="0" err="1">
                <a:solidFill>
                  <a:srgbClr val="FF0000"/>
                </a:solidFill>
                <a:latin typeface="Arial" charset="0"/>
              </a:rPr>
              <a:t>stars</a:t>
            </a:r>
            <a:r>
              <a:rPr lang="de-CH" sz="20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de-CH" sz="2000" dirty="0" smtClean="0">
                <a:solidFill>
                  <a:srgbClr val="FF0000"/>
                </a:solidFill>
                <a:latin typeface="Arial" charset="0"/>
              </a:rPr>
              <a:t>Singapore </a:t>
            </a:r>
            <a:r>
              <a:rPr lang="de-CH" sz="2000" dirty="0" err="1" smtClean="0">
                <a:solidFill>
                  <a:srgbClr val="FF0000"/>
                </a:solidFill>
                <a:latin typeface="Arial" charset="0"/>
              </a:rPr>
              <a:t>symposium</a:t>
            </a:r>
            <a:r>
              <a:rPr lang="de-CH" sz="2000" dirty="0" smtClean="0">
                <a:solidFill>
                  <a:srgbClr val="FF0000"/>
                </a:solidFill>
                <a:latin typeface="Arial" charset="0"/>
              </a:rPr>
              <a:t> 2019</a:t>
            </a:r>
            <a:r>
              <a:rPr lang="de-CH" sz="2000" dirty="0">
                <a:solidFill>
                  <a:srgbClr val="FF0000"/>
                </a:solidFill>
                <a:latin typeface="Arial" charset="0"/>
              </a:rPr>
              <a:t/>
            </a:r>
            <a:br>
              <a:rPr lang="de-CH" sz="2000" dirty="0">
                <a:solidFill>
                  <a:srgbClr val="FF0000"/>
                </a:solidFill>
                <a:latin typeface="Arial" charset="0"/>
              </a:rPr>
            </a:br>
            <a:r>
              <a:rPr lang="de-CH" sz="2000" dirty="0" smtClean="0">
                <a:solidFill>
                  <a:srgbClr val="FF0000"/>
                </a:solidFill>
                <a:latin typeface="Arial" charset="0"/>
              </a:rPr>
              <a:t>Future-</a:t>
            </a:r>
            <a:r>
              <a:rPr lang="de-CH" sz="2000" dirty="0" err="1" smtClean="0">
                <a:solidFill>
                  <a:srgbClr val="FF0000"/>
                </a:solidFill>
                <a:latin typeface="Arial" charset="0"/>
              </a:rPr>
              <a:t>ready</a:t>
            </a:r>
            <a:r>
              <a:rPr lang="de-CH" sz="20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de-CH" sz="2000" dirty="0" err="1" smtClean="0">
                <a:solidFill>
                  <a:srgbClr val="FF0000"/>
                </a:solidFill>
                <a:latin typeface="Arial" charset="0"/>
              </a:rPr>
              <a:t>Asia</a:t>
            </a: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February - 2 March 2019</a:t>
            </a:r>
            <a:r>
              <a:rPr lang="de-CH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CH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Singapore, Changi Cove</a:t>
            </a: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CH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CH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altLang="zh-TW" sz="2000" dirty="0">
                <a:solidFill>
                  <a:schemeClr val="tx1"/>
                </a:solidFill>
                <a:latin typeface="Arial" charset="0"/>
              </a:rPr>
              <a:t>Welcome </a:t>
            </a:r>
            <a:r>
              <a:rPr lang="de-CH" altLang="zh-TW" sz="2000" dirty="0" err="1">
                <a:solidFill>
                  <a:schemeClr val="tx1"/>
                </a:solidFill>
                <a:latin typeface="Arial" charset="0"/>
              </a:rPr>
              <a:t>Address</a:t>
            </a:r>
            <a:r>
              <a:rPr lang="de-CH" altLang="zh-TW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CH" altLang="zh-TW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altLang="zh-TW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CH" altLang="zh-TW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altLang="zh-TW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Toni </a:t>
            </a:r>
            <a:r>
              <a:rPr lang="de-CH" altLang="zh-TW" sz="20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Schoenenberger</a:t>
            </a:r>
            <a:r>
              <a:rPr lang="de-CH" altLang="zh-TW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Executive Chairman, </a:t>
            </a:r>
            <a:r>
              <a:rPr lang="de-CH" altLang="zh-TW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stars</a:t>
            </a:r>
            <a:r>
              <a:rPr lang="de-CH" altLang="zh-TW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altLang="zh-TW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</a:t>
            </a:r>
            <a:r>
              <a:rPr lang="de-CH" altLang="zh-TW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Board </a:t>
            </a:r>
          </a:p>
        </p:txBody>
      </p:sp>
      <p:sp>
        <p:nvSpPr>
          <p:cNvPr id="14338" name="Rectangle 692"/>
          <p:cNvSpPr>
            <a:spLocks noChangeArrowheads="1"/>
          </p:cNvSpPr>
          <p:nvPr/>
        </p:nvSpPr>
        <p:spPr bwMode="auto">
          <a:xfrm>
            <a:off x="1754609" y="5600700"/>
            <a:ext cx="3000821" cy="276999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dirty="0" smtClean="0"/>
              <a:t>Singapore, </a:t>
            </a:r>
            <a:r>
              <a:rPr lang="en-US" sz="1800" smtClean="0"/>
              <a:t>27 February 2019</a:t>
            </a:r>
            <a:endParaRPr lang="de-CH" sz="1800" dirty="0"/>
          </a:p>
        </p:txBody>
      </p:sp>
      <p:pic>
        <p:nvPicPr>
          <p:cNvPr id="5" name="Picture 2" descr="Z:\stars\Communication\05_info package\MAGNO\stars logo_new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1092080"/>
            <a:ext cx="2762480" cy="1232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black">
          <a:xfrm>
            <a:off x="1524000" y="0"/>
            <a:ext cx="9067800" cy="94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1006475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+mj-lt"/>
                <a:ea typeface="+mj-ea"/>
                <a:cs typeface="+mj-cs"/>
              </a:defRPr>
            </a:lvl1pPr>
            <a:lvl2pPr algn="r" defTabSz="1006475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2pPr>
            <a:lvl3pPr algn="r" defTabSz="1006475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3pPr>
            <a:lvl4pPr algn="r" defTabSz="1006475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4pPr>
            <a:lvl5pPr algn="r" defTabSz="1006475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5pPr>
            <a:lvl6pPr marL="457200" algn="r" defTabSz="1006475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6pPr>
            <a:lvl7pPr marL="914400" algn="r" defTabSz="1006475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7pPr>
            <a:lvl8pPr marL="1371600" algn="r" defTabSz="1006475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8pPr>
            <a:lvl9pPr marL="1828800" algn="r" defTabSz="1006475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9pPr>
          </a:lstStyle>
          <a:p>
            <a:pPr algn="l" eaLnBrk="1" hangingPunct="1"/>
            <a:r>
              <a:rPr lang="en-US" sz="2700" kern="0" dirty="0" smtClean="0">
                <a:solidFill>
                  <a:schemeClr val="tx1"/>
                </a:solidFill>
                <a:latin typeface="Arial" charset="0"/>
              </a:rPr>
              <a:t>23</a:t>
            </a:r>
            <a:r>
              <a:rPr lang="en-US" sz="2000" kern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700" kern="0" dirty="0" smtClean="0">
                <a:solidFill>
                  <a:schemeClr val="tx1"/>
                </a:solidFill>
                <a:latin typeface="Arial" charset="0"/>
              </a:rPr>
              <a:t>Nationalities</a:t>
            </a:r>
            <a:endParaRPr lang="de-CH" sz="2700" kern="0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447800" y="2568119"/>
            <a:ext cx="2286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b="1" dirty="0" err="1" smtClean="0"/>
              <a:t>Australia</a:t>
            </a:r>
            <a:endParaRPr lang="de-CH" sz="2400" b="1" dirty="0" smtClean="0"/>
          </a:p>
          <a:p>
            <a:r>
              <a:rPr lang="de-CH" sz="2400" b="1" dirty="0" smtClean="0"/>
              <a:t>Chile</a:t>
            </a:r>
          </a:p>
          <a:p>
            <a:r>
              <a:rPr lang="de-CH" sz="2400" b="1" dirty="0" smtClean="0"/>
              <a:t>China</a:t>
            </a:r>
          </a:p>
          <a:p>
            <a:r>
              <a:rPr lang="de-CH" sz="2400" b="1" dirty="0" smtClean="0"/>
              <a:t>Costa Rica</a:t>
            </a:r>
          </a:p>
          <a:p>
            <a:r>
              <a:rPr lang="de-CH" sz="2400" b="1" dirty="0" smtClean="0"/>
              <a:t>France</a:t>
            </a:r>
          </a:p>
          <a:p>
            <a:r>
              <a:rPr lang="de-CH" sz="2400" b="1" dirty="0" smtClean="0"/>
              <a:t>Germany</a:t>
            </a:r>
          </a:p>
          <a:p>
            <a:r>
              <a:rPr lang="de-CH" sz="2400" b="1" dirty="0"/>
              <a:t>Great </a:t>
            </a:r>
            <a:r>
              <a:rPr lang="de-CH" sz="2400" b="1" dirty="0" err="1"/>
              <a:t>Britain</a:t>
            </a:r>
            <a:endParaRPr lang="de-CH" sz="2400" b="1" dirty="0"/>
          </a:p>
          <a:p>
            <a:r>
              <a:rPr lang="de-CH" sz="2400" b="1" dirty="0" err="1" smtClean="0"/>
              <a:t>India</a:t>
            </a:r>
            <a:endParaRPr lang="de-CH" sz="2400" b="1" dirty="0" smtClean="0"/>
          </a:p>
        </p:txBody>
      </p:sp>
      <p:sp>
        <p:nvSpPr>
          <p:cNvPr id="7" name="Textfeld 6"/>
          <p:cNvSpPr txBox="1"/>
          <p:nvPr/>
        </p:nvSpPr>
        <p:spPr>
          <a:xfrm>
            <a:off x="4648200" y="2568119"/>
            <a:ext cx="24384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b="1" dirty="0" err="1" smtClean="0"/>
              <a:t>Indonesia</a:t>
            </a:r>
            <a:endParaRPr lang="de-CH" sz="2400" b="1" dirty="0" smtClean="0"/>
          </a:p>
          <a:p>
            <a:r>
              <a:rPr lang="de-CH" sz="2400" b="1" dirty="0" err="1" smtClean="0"/>
              <a:t>Kazakhstan</a:t>
            </a:r>
            <a:endParaRPr lang="de-CH" sz="2400" b="1" dirty="0" smtClean="0"/>
          </a:p>
          <a:p>
            <a:r>
              <a:rPr lang="de-CH" sz="2400" b="1" dirty="0" smtClean="0"/>
              <a:t>Korea</a:t>
            </a:r>
          </a:p>
          <a:p>
            <a:r>
              <a:rPr lang="de-CH" sz="2400" b="1" dirty="0" smtClean="0"/>
              <a:t>Malaysia</a:t>
            </a:r>
          </a:p>
          <a:p>
            <a:r>
              <a:rPr lang="de-CH" sz="2400" b="1" dirty="0" err="1" smtClean="0"/>
              <a:t>Mongolia</a:t>
            </a:r>
            <a:endParaRPr lang="de-CH" sz="2400" b="1" dirty="0" smtClean="0"/>
          </a:p>
          <a:p>
            <a:r>
              <a:rPr lang="de-CH" sz="2400" b="1" dirty="0" smtClean="0"/>
              <a:t>Nepal</a:t>
            </a:r>
          </a:p>
          <a:p>
            <a:r>
              <a:rPr lang="de-CH" sz="2400" b="1" dirty="0" smtClean="0"/>
              <a:t>Japan</a:t>
            </a:r>
          </a:p>
          <a:p>
            <a:r>
              <a:rPr lang="de-CH" sz="2400" b="1" dirty="0" err="1" smtClean="0"/>
              <a:t>Serbia</a:t>
            </a:r>
            <a:endParaRPr lang="de-CH" sz="2400" b="1" dirty="0" smtClean="0"/>
          </a:p>
          <a:p>
            <a:endParaRPr lang="de-CH" dirty="0"/>
          </a:p>
        </p:txBody>
      </p:sp>
      <p:sp>
        <p:nvSpPr>
          <p:cNvPr id="9" name="Textfeld 8"/>
          <p:cNvSpPr txBox="1"/>
          <p:nvPr/>
        </p:nvSpPr>
        <p:spPr>
          <a:xfrm>
            <a:off x="8077200" y="2552700"/>
            <a:ext cx="25908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b="1" dirty="0" smtClean="0"/>
              <a:t>Singapore</a:t>
            </a:r>
          </a:p>
          <a:p>
            <a:r>
              <a:rPr lang="de-CH" sz="2400" b="1" dirty="0" smtClean="0"/>
              <a:t>Spain</a:t>
            </a:r>
          </a:p>
          <a:p>
            <a:r>
              <a:rPr lang="de-CH" sz="2400" b="1" dirty="0" err="1" smtClean="0"/>
              <a:t>Switzerland</a:t>
            </a:r>
            <a:endParaRPr lang="de-CH" sz="2400" b="1" dirty="0" smtClean="0"/>
          </a:p>
          <a:p>
            <a:r>
              <a:rPr lang="de-CH" sz="2400" b="1" dirty="0" smtClean="0"/>
              <a:t>The Philippines</a:t>
            </a:r>
          </a:p>
          <a:p>
            <a:r>
              <a:rPr lang="de-CH" sz="2400" b="1" dirty="0" smtClean="0"/>
              <a:t>Timor-Leste</a:t>
            </a:r>
          </a:p>
          <a:p>
            <a:r>
              <a:rPr lang="de-CH" sz="2400" b="1" dirty="0" smtClean="0"/>
              <a:t>Turkey</a:t>
            </a:r>
          </a:p>
          <a:p>
            <a:r>
              <a:rPr lang="de-CH" sz="2400" b="1" dirty="0" smtClean="0"/>
              <a:t>United States</a:t>
            </a:r>
          </a:p>
          <a:p>
            <a:endParaRPr lang="de-CH" dirty="0"/>
          </a:p>
        </p:txBody>
      </p:sp>
      <p:pic>
        <p:nvPicPr>
          <p:cNvPr id="8" name="Picture 2" descr="Z:\stars\Communication\05_info package\MAGNO\stars logo_new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8190" y="232500"/>
            <a:ext cx="161441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433307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black">
          <a:xfrm>
            <a:off x="1524000" y="0"/>
            <a:ext cx="9067800" cy="94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1006475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+mj-lt"/>
                <a:ea typeface="+mj-ea"/>
                <a:cs typeface="+mj-cs"/>
              </a:defRPr>
            </a:lvl1pPr>
            <a:lvl2pPr algn="r" defTabSz="1006475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2pPr>
            <a:lvl3pPr algn="r" defTabSz="1006475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3pPr>
            <a:lvl4pPr algn="r" defTabSz="1006475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4pPr>
            <a:lvl5pPr algn="r" defTabSz="1006475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5pPr>
            <a:lvl6pPr marL="457200" algn="r" defTabSz="1006475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6pPr>
            <a:lvl7pPr marL="914400" algn="r" defTabSz="1006475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7pPr>
            <a:lvl8pPr marL="1371600" algn="r" defTabSz="1006475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8pPr>
            <a:lvl9pPr marL="1828800" algn="r" defTabSz="1006475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9pPr>
          </a:lstStyle>
          <a:p>
            <a:pPr algn="l" eaLnBrk="1" hangingPunct="1"/>
            <a:r>
              <a:rPr lang="en-US" sz="2700" kern="0" dirty="0" smtClean="0">
                <a:solidFill>
                  <a:schemeClr val="tx1"/>
                </a:solidFill>
                <a:latin typeface="Arial" charset="0"/>
              </a:rPr>
              <a:t>Gender</a:t>
            </a:r>
            <a:endParaRPr lang="de-CH" sz="2700" kern="0" dirty="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2663754865"/>
              </p:ext>
            </p:extLst>
          </p:nvPr>
        </p:nvGraphicFramePr>
        <p:xfrm>
          <a:off x="2438400" y="2628900"/>
          <a:ext cx="7543800" cy="388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6" name="Picture 2" descr="Z:\stars\Communication\05_info package\MAGNO\stars logo_new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8190" y="232500"/>
            <a:ext cx="161441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2438400" y="42246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dirty="0" smtClean="0"/>
              <a:t>59% </a:t>
            </a:r>
            <a:r>
              <a:rPr lang="de-CH" sz="2400" dirty="0" err="1" smtClean="0"/>
              <a:t>men</a:t>
            </a:r>
            <a:endParaRPr lang="de-CH" sz="2400" dirty="0"/>
          </a:p>
        </p:txBody>
      </p:sp>
      <p:sp>
        <p:nvSpPr>
          <p:cNvPr id="5" name="Textfeld 4"/>
          <p:cNvSpPr txBox="1"/>
          <p:nvPr/>
        </p:nvSpPr>
        <p:spPr>
          <a:xfrm>
            <a:off x="8458200" y="42291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dirty="0" smtClean="0"/>
              <a:t>41% </a:t>
            </a:r>
            <a:r>
              <a:rPr lang="de-CH" sz="2400" dirty="0" err="1" smtClean="0"/>
              <a:t>women</a:t>
            </a:r>
            <a:endParaRPr lang="de-CH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98588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black">
          <a:xfrm>
            <a:off x="1524000" y="0"/>
            <a:ext cx="9067800" cy="94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1006475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+mj-lt"/>
                <a:ea typeface="+mj-ea"/>
                <a:cs typeface="+mj-cs"/>
              </a:defRPr>
            </a:lvl1pPr>
            <a:lvl2pPr algn="r" defTabSz="1006475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2pPr>
            <a:lvl3pPr algn="r" defTabSz="1006475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3pPr>
            <a:lvl4pPr algn="r" defTabSz="1006475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4pPr>
            <a:lvl5pPr algn="r" defTabSz="1006475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5pPr>
            <a:lvl6pPr marL="457200" algn="r" defTabSz="1006475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6pPr>
            <a:lvl7pPr marL="914400" algn="r" defTabSz="1006475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7pPr>
            <a:lvl8pPr marL="1371600" algn="r" defTabSz="1006475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8pPr>
            <a:lvl9pPr marL="1828800" algn="r" defTabSz="1006475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9pPr>
          </a:lstStyle>
          <a:p>
            <a:pPr algn="l" eaLnBrk="1" hangingPunct="1"/>
            <a:r>
              <a:rPr lang="en-US" sz="2700" kern="0" dirty="0" smtClean="0">
                <a:solidFill>
                  <a:schemeClr val="tx1"/>
                </a:solidFill>
                <a:latin typeface="Arial" charset="0"/>
              </a:rPr>
              <a:t>Professional</a:t>
            </a:r>
            <a:r>
              <a:rPr lang="en-US" sz="2000" kern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700" kern="0" dirty="0" smtClean="0">
                <a:solidFill>
                  <a:schemeClr val="tx1"/>
                </a:solidFill>
                <a:latin typeface="Arial" charset="0"/>
              </a:rPr>
              <a:t>Background</a:t>
            </a:r>
            <a:endParaRPr lang="de-CH" sz="2700" kern="0" dirty="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3471128494"/>
              </p:ext>
            </p:extLst>
          </p:nvPr>
        </p:nvGraphicFramePr>
        <p:xfrm>
          <a:off x="1943100" y="2628900"/>
          <a:ext cx="9029700" cy="348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7" name="Picture 2" descr="Z:\stars\Communication\05_info package\MAGNO\stars logo_new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8190" y="232500"/>
            <a:ext cx="161441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151500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49" b="2848"/>
          <a:stretch/>
        </p:blipFill>
        <p:spPr>
          <a:xfrm>
            <a:off x="1102184" y="0"/>
            <a:ext cx="11206833" cy="75438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693375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black">
          <a:xfrm>
            <a:off x="1524000" y="0"/>
            <a:ext cx="9067800" cy="94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1006475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+mj-lt"/>
                <a:ea typeface="+mj-ea"/>
                <a:cs typeface="+mj-cs"/>
              </a:defRPr>
            </a:lvl1pPr>
            <a:lvl2pPr algn="r" defTabSz="1006475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2pPr>
            <a:lvl3pPr algn="r" defTabSz="1006475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3pPr>
            <a:lvl4pPr algn="r" defTabSz="1006475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4pPr>
            <a:lvl5pPr algn="r" defTabSz="1006475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5pPr>
            <a:lvl6pPr marL="457200" algn="r" defTabSz="1006475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6pPr>
            <a:lvl7pPr marL="914400" algn="r" defTabSz="1006475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7pPr>
            <a:lvl8pPr marL="1371600" algn="r" defTabSz="1006475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8pPr>
            <a:lvl9pPr marL="1828800" algn="r" defTabSz="1006475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" charset="0"/>
              </a:defRPr>
            </a:lvl9pPr>
          </a:lstStyle>
          <a:p>
            <a:pPr algn="l" eaLnBrk="1" hangingPunct="1"/>
            <a:r>
              <a:rPr lang="en-US" sz="2700" kern="0" dirty="0">
                <a:solidFill>
                  <a:schemeClr val="tx1"/>
                </a:solidFill>
                <a:latin typeface="Arial" charset="0"/>
              </a:rPr>
              <a:t>s</a:t>
            </a:r>
            <a:r>
              <a:rPr lang="en-US" sz="2700" kern="0" dirty="0" smtClean="0">
                <a:solidFill>
                  <a:schemeClr val="tx1"/>
                </a:solidFill>
                <a:latin typeface="Arial" charset="0"/>
              </a:rPr>
              <a:t>tars</a:t>
            </a:r>
            <a:r>
              <a:rPr lang="en-US" sz="2000" kern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700" kern="0" dirty="0" smtClean="0">
                <a:solidFill>
                  <a:schemeClr val="tx1"/>
                </a:solidFill>
                <a:latin typeface="Arial" charset="0"/>
              </a:rPr>
              <a:t>alumni</a:t>
            </a:r>
            <a:r>
              <a:rPr lang="en-US" sz="2000" kern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700" kern="0" dirty="0" smtClean="0">
                <a:solidFill>
                  <a:schemeClr val="tx1"/>
                </a:solidFill>
                <a:latin typeface="Arial" charset="0"/>
              </a:rPr>
              <a:t>network</a:t>
            </a:r>
            <a:endParaRPr lang="de-CH" sz="2700" kern="0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514600" y="1338754"/>
            <a:ext cx="8382000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CH" sz="2100" b="1" dirty="0" smtClean="0">
                <a:cs typeface="Arial" charset="0"/>
              </a:rPr>
              <a:t>&gt; 2’000 </a:t>
            </a:r>
            <a:r>
              <a:rPr lang="de-CH" sz="2100" b="1" dirty="0" err="1" smtClean="0">
                <a:cs typeface="Arial" charset="0"/>
              </a:rPr>
              <a:t>alumni</a:t>
            </a:r>
            <a:r>
              <a:rPr lang="de-CH" sz="2100" b="1" dirty="0" smtClean="0">
                <a:cs typeface="Arial" charset="0"/>
              </a:rPr>
              <a:t> </a:t>
            </a:r>
            <a:r>
              <a:rPr lang="de-CH" sz="2100" b="1" dirty="0" err="1" smtClean="0">
                <a:cs typeface="Arial" charset="0"/>
              </a:rPr>
              <a:t>from</a:t>
            </a:r>
            <a:r>
              <a:rPr lang="de-CH" sz="2100" b="1" dirty="0" smtClean="0">
                <a:cs typeface="Arial" charset="0"/>
              </a:rPr>
              <a:t> </a:t>
            </a:r>
            <a:r>
              <a:rPr lang="de-CH" sz="2100" b="1" dirty="0" err="1" smtClean="0">
                <a:cs typeface="Arial" charset="0"/>
              </a:rPr>
              <a:t>more</a:t>
            </a:r>
            <a:r>
              <a:rPr lang="de-CH" sz="2100" b="1" dirty="0" smtClean="0">
                <a:cs typeface="Arial" charset="0"/>
              </a:rPr>
              <a:t> </a:t>
            </a:r>
            <a:r>
              <a:rPr lang="de-CH" sz="2100" b="1" dirty="0" err="1" smtClean="0">
                <a:cs typeface="Arial" charset="0"/>
              </a:rPr>
              <a:t>than</a:t>
            </a:r>
            <a:r>
              <a:rPr lang="de-CH" sz="2100" b="1" dirty="0" smtClean="0">
                <a:cs typeface="Arial" charset="0"/>
              </a:rPr>
              <a:t> 100 countries</a:t>
            </a: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CH" sz="2100" b="1" dirty="0" smtClean="0">
                <a:cs typeface="Arial" charset="0"/>
              </a:rPr>
              <a:t>&gt; 300 </a:t>
            </a:r>
            <a:r>
              <a:rPr lang="de-CH" sz="2100" b="1" dirty="0" err="1" smtClean="0">
                <a:cs typeface="Arial" charset="0"/>
              </a:rPr>
              <a:t>moved</a:t>
            </a:r>
            <a:r>
              <a:rPr lang="de-CH" sz="2100" b="1" dirty="0" smtClean="0">
                <a:cs typeface="Arial" charset="0"/>
              </a:rPr>
              <a:t> </a:t>
            </a:r>
            <a:r>
              <a:rPr lang="de-CH" sz="2100" b="1" dirty="0" err="1" smtClean="0">
                <a:cs typeface="Arial" charset="0"/>
              </a:rPr>
              <a:t>into</a:t>
            </a:r>
            <a:r>
              <a:rPr lang="de-CH" sz="2100" b="1" dirty="0" smtClean="0">
                <a:cs typeface="Arial" charset="0"/>
              </a:rPr>
              <a:t> Group Executive </a:t>
            </a:r>
            <a:r>
              <a:rPr lang="de-CH" sz="2100" b="1" dirty="0" err="1" smtClean="0">
                <a:cs typeface="Arial" charset="0"/>
              </a:rPr>
              <a:t>Committees</a:t>
            </a:r>
            <a:r>
              <a:rPr lang="de-CH" sz="2100" b="1" dirty="0" smtClean="0">
                <a:cs typeface="Arial" charset="0"/>
              </a:rPr>
              <a:t> </a:t>
            </a:r>
            <a:r>
              <a:rPr lang="de-CH" sz="2100" b="1" dirty="0" err="1" smtClean="0">
                <a:cs typeface="Arial" charset="0"/>
              </a:rPr>
              <a:t>or</a:t>
            </a:r>
            <a:r>
              <a:rPr lang="de-CH" sz="2100" b="1" dirty="0" smtClean="0">
                <a:cs typeface="Arial" charset="0"/>
              </a:rPr>
              <a:t> </a:t>
            </a:r>
            <a:r>
              <a:rPr lang="de-CH" sz="2100" b="1" dirty="0" err="1" smtClean="0">
                <a:cs typeface="Arial" charset="0"/>
              </a:rPr>
              <a:t>similar</a:t>
            </a:r>
            <a:r>
              <a:rPr lang="de-CH" sz="2100" b="1" dirty="0" smtClean="0">
                <a:cs typeface="Arial" charset="0"/>
              </a:rPr>
              <a:t> </a:t>
            </a:r>
            <a:r>
              <a:rPr lang="de-CH" sz="2100" b="1" dirty="0" err="1" smtClean="0">
                <a:cs typeface="Arial" charset="0"/>
              </a:rPr>
              <a:t>functions</a:t>
            </a:r>
            <a:endParaRPr lang="de-CH" sz="2100" b="1" dirty="0" smtClean="0">
              <a:cs typeface="Arial" charset="0"/>
            </a:endParaRP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CH" sz="2100" b="1" dirty="0" smtClean="0">
                <a:cs typeface="Arial" charset="0"/>
              </a:rPr>
              <a:t>Alumni </a:t>
            </a:r>
            <a:r>
              <a:rPr lang="de-CH" sz="2100" b="1" dirty="0" err="1" smtClean="0">
                <a:cs typeface="Arial" charset="0"/>
              </a:rPr>
              <a:t>newsletters</a:t>
            </a:r>
            <a:endParaRPr lang="de-CH" sz="2100" b="1" dirty="0" smtClean="0">
              <a:cs typeface="Arial" charset="0"/>
            </a:endParaRP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CH" sz="2100" b="1" dirty="0" err="1">
                <a:cs typeface="Arial" charset="0"/>
              </a:rPr>
              <a:t>s</a:t>
            </a:r>
            <a:r>
              <a:rPr lang="de-CH" sz="2100" b="1" dirty="0" err="1" smtClean="0">
                <a:cs typeface="Arial" charset="0"/>
              </a:rPr>
              <a:t>tars</a:t>
            </a:r>
            <a:r>
              <a:rPr lang="de-CH" sz="2100" b="1" dirty="0" smtClean="0">
                <a:cs typeface="Arial" charset="0"/>
              </a:rPr>
              <a:t> LinkedIn </a:t>
            </a:r>
            <a:r>
              <a:rPr lang="de-CH" sz="2100" b="1" dirty="0" err="1" smtClean="0">
                <a:cs typeface="Arial" charset="0"/>
              </a:rPr>
              <a:t>group</a:t>
            </a:r>
            <a:endParaRPr lang="de-CH" sz="2100" b="1" dirty="0" smtClean="0">
              <a:cs typeface="Arial" charset="0"/>
            </a:endParaRP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CH" sz="2100" b="1" dirty="0" err="1" smtClean="0">
                <a:cs typeface="Arial" charset="0"/>
              </a:rPr>
              <a:t>Weekly</a:t>
            </a:r>
            <a:r>
              <a:rPr lang="de-CH" sz="2100" b="1" dirty="0" smtClean="0">
                <a:cs typeface="Arial" charset="0"/>
              </a:rPr>
              <a:t> </a:t>
            </a:r>
            <a:r>
              <a:rPr lang="de-CH" sz="2100" b="1" dirty="0" err="1" smtClean="0">
                <a:cs typeface="Arial" charset="0"/>
              </a:rPr>
              <a:t>publication</a:t>
            </a:r>
            <a:r>
              <a:rPr lang="de-CH" sz="2100" b="1" dirty="0">
                <a:cs typeface="Arial" charset="0"/>
              </a:rPr>
              <a:t> </a:t>
            </a:r>
            <a:r>
              <a:rPr lang="de-CH" sz="2100" b="1" dirty="0" err="1" smtClean="0">
                <a:cs typeface="Arial" charset="0"/>
              </a:rPr>
              <a:t>of</a:t>
            </a:r>
            <a:r>
              <a:rPr lang="de-CH" sz="2100" b="1" dirty="0" smtClean="0">
                <a:cs typeface="Arial" charset="0"/>
              </a:rPr>
              <a:t> </a:t>
            </a:r>
            <a:r>
              <a:rPr lang="de-CH" sz="2100" b="1" dirty="0" err="1" smtClean="0">
                <a:cs typeface="Arial" charset="0"/>
              </a:rPr>
              <a:t>stars</a:t>
            </a:r>
            <a:r>
              <a:rPr lang="de-CH" sz="2100" b="1" dirty="0" smtClean="0">
                <a:cs typeface="Arial" charset="0"/>
              </a:rPr>
              <a:t> </a:t>
            </a:r>
            <a:r>
              <a:rPr lang="de-CH" sz="2100" b="1" dirty="0" err="1" smtClean="0">
                <a:cs typeface="Arial" charset="0"/>
              </a:rPr>
              <a:t>insights</a:t>
            </a:r>
            <a:endParaRPr lang="de-CH" sz="2100" b="1" dirty="0" smtClean="0">
              <a:cs typeface="Arial" charset="0"/>
            </a:endParaRP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CH" sz="2100" b="1" dirty="0" smtClean="0">
                <a:cs typeface="Arial" charset="0"/>
              </a:rPr>
              <a:t>11 regional </a:t>
            </a:r>
            <a:r>
              <a:rPr lang="de-CH" sz="2100" b="1" dirty="0" err="1" smtClean="0">
                <a:cs typeface="Arial" charset="0"/>
              </a:rPr>
              <a:t>stars</a:t>
            </a:r>
            <a:r>
              <a:rPr lang="de-CH" sz="2100" b="1" dirty="0" smtClean="0">
                <a:cs typeface="Arial" charset="0"/>
              </a:rPr>
              <a:t> </a:t>
            </a:r>
            <a:r>
              <a:rPr lang="de-CH" sz="2100" b="1" dirty="0" err="1" smtClean="0">
                <a:cs typeface="Arial" charset="0"/>
              </a:rPr>
              <a:t>alumni</a:t>
            </a:r>
            <a:r>
              <a:rPr lang="de-CH" sz="2100" b="1" dirty="0">
                <a:cs typeface="Arial" charset="0"/>
              </a:rPr>
              <a:t> </a:t>
            </a:r>
            <a:r>
              <a:rPr lang="de-CH" sz="2100" b="1" dirty="0" err="1" smtClean="0">
                <a:cs typeface="Arial" charset="0"/>
              </a:rPr>
              <a:t>chapters</a:t>
            </a:r>
            <a:endParaRPr lang="de-CH" sz="2100" b="1" dirty="0" smtClean="0">
              <a:cs typeface="Arial" charset="0"/>
            </a:endParaRP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CH" sz="2100" b="1" dirty="0" err="1">
                <a:cs typeface="Arial" charset="0"/>
              </a:rPr>
              <a:t>s</a:t>
            </a:r>
            <a:r>
              <a:rPr lang="de-CH" sz="2100" b="1" dirty="0" err="1" smtClean="0">
                <a:cs typeface="Arial" charset="0"/>
              </a:rPr>
              <a:t>tars</a:t>
            </a:r>
            <a:r>
              <a:rPr lang="de-CH" sz="2100" b="1" dirty="0" smtClean="0">
                <a:cs typeface="Arial" charset="0"/>
              </a:rPr>
              <a:t> </a:t>
            </a:r>
            <a:r>
              <a:rPr lang="de-CH" sz="2100" b="1" dirty="0" err="1" smtClean="0">
                <a:cs typeface="Arial" charset="0"/>
              </a:rPr>
              <a:t>alumni</a:t>
            </a:r>
            <a:r>
              <a:rPr lang="de-CH" sz="2100" b="1" dirty="0" smtClean="0">
                <a:cs typeface="Arial" charset="0"/>
              </a:rPr>
              <a:t> </a:t>
            </a:r>
            <a:r>
              <a:rPr lang="de-CH" sz="2100" b="1" dirty="0" err="1" smtClean="0">
                <a:cs typeface="Arial" charset="0"/>
              </a:rPr>
              <a:t>study</a:t>
            </a:r>
            <a:r>
              <a:rPr lang="de-CH" sz="2100" b="1" dirty="0" smtClean="0">
                <a:cs typeface="Arial" charset="0"/>
              </a:rPr>
              <a:t> </a:t>
            </a:r>
            <a:r>
              <a:rPr lang="de-CH" sz="2100" b="1" dirty="0" err="1" smtClean="0">
                <a:cs typeface="Arial" charset="0"/>
              </a:rPr>
              <a:t>tours</a:t>
            </a:r>
            <a:r>
              <a:rPr lang="de-CH" sz="2100" b="1" dirty="0" smtClean="0">
                <a:cs typeface="Arial" charset="0"/>
              </a:rPr>
              <a:t>:</a:t>
            </a:r>
            <a:endParaRPr lang="de-CH" sz="2100" b="1" dirty="0">
              <a:cs typeface="Arial" charset="0"/>
            </a:endParaRPr>
          </a:p>
          <a:p>
            <a:pPr marL="914400" lvl="1" indent="-457200">
              <a:spcBef>
                <a:spcPct val="50000"/>
              </a:spcBef>
              <a:buFont typeface="Courier New" panose="02070309020205020404" pitchFamily="49" charset="0"/>
              <a:buChar char="o"/>
            </a:pPr>
            <a:r>
              <a:rPr lang="de-CH" sz="1700" dirty="0" smtClean="0">
                <a:cs typeface="Arial" charset="0"/>
              </a:rPr>
              <a:t>2017: </a:t>
            </a:r>
            <a:r>
              <a:rPr lang="de-CH" sz="1700" dirty="0" err="1" smtClean="0">
                <a:cs typeface="Arial" charset="0"/>
              </a:rPr>
              <a:t>Indonesia</a:t>
            </a:r>
            <a:r>
              <a:rPr lang="de-CH" sz="1700" dirty="0" smtClean="0">
                <a:cs typeface="Arial" charset="0"/>
              </a:rPr>
              <a:t>, </a:t>
            </a:r>
            <a:r>
              <a:rPr lang="de-CH" sz="1700" dirty="0" err="1" smtClean="0">
                <a:cs typeface="Arial" charset="0"/>
              </a:rPr>
              <a:t>Mongolia</a:t>
            </a:r>
            <a:endParaRPr lang="de-CH" sz="1700" dirty="0" smtClean="0">
              <a:cs typeface="Arial" charset="0"/>
            </a:endParaRPr>
          </a:p>
          <a:p>
            <a:pPr marL="914400" lvl="1" indent="-457200">
              <a:spcBef>
                <a:spcPct val="50000"/>
              </a:spcBef>
              <a:buFont typeface="Courier New" panose="02070309020205020404" pitchFamily="49" charset="0"/>
              <a:buChar char="o"/>
            </a:pPr>
            <a:r>
              <a:rPr lang="de-CH" sz="1700" dirty="0" smtClean="0">
                <a:cs typeface="Arial" charset="0"/>
              </a:rPr>
              <a:t>2018: </a:t>
            </a:r>
            <a:r>
              <a:rPr lang="de-CH" sz="1700" dirty="0" err="1" smtClean="0">
                <a:cs typeface="Arial" charset="0"/>
              </a:rPr>
              <a:t>Cambodia</a:t>
            </a:r>
            <a:endParaRPr lang="de-CH" sz="1700" dirty="0" smtClean="0">
              <a:cs typeface="Arial" charset="0"/>
            </a:endParaRPr>
          </a:p>
          <a:p>
            <a:pPr marL="914400" lvl="1" indent="-457200">
              <a:spcBef>
                <a:spcPct val="50000"/>
              </a:spcBef>
              <a:buFont typeface="Courier New" panose="02070309020205020404" pitchFamily="49" charset="0"/>
              <a:buChar char="o"/>
            </a:pPr>
            <a:r>
              <a:rPr lang="de-CH" sz="1700" dirty="0" smtClean="0">
                <a:cs typeface="Arial" charset="0"/>
              </a:rPr>
              <a:t>2019: Saudi </a:t>
            </a:r>
            <a:r>
              <a:rPr lang="de-CH" sz="1700" dirty="0" err="1" smtClean="0">
                <a:cs typeface="Arial" charset="0"/>
              </a:rPr>
              <a:t>Arabia</a:t>
            </a:r>
            <a:r>
              <a:rPr lang="de-CH" sz="1700" dirty="0" smtClean="0">
                <a:cs typeface="Arial" charset="0"/>
              </a:rPr>
              <a:t>, Dresden/Germany</a:t>
            </a:r>
          </a:p>
          <a:p>
            <a:pPr marL="914400" lvl="1" indent="-457200">
              <a:spcBef>
                <a:spcPct val="50000"/>
              </a:spcBef>
              <a:buFont typeface="Courier New" panose="02070309020205020404" pitchFamily="49" charset="0"/>
              <a:buChar char="o"/>
            </a:pPr>
            <a:r>
              <a:rPr lang="de-CH" sz="1700" dirty="0" smtClean="0">
                <a:cs typeface="Arial" charset="0"/>
              </a:rPr>
              <a:t>2020: Nepal</a:t>
            </a:r>
          </a:p>
          <a:p>
            <a:pPr marL="914400" lvl="1" indent="-457200">
              <a:spcBef>
                <a:spcPct val="50000"/>
              </a:spcBef>
              <a:buFont typeface="Courier New" panose="02070309020205020404" pitchFamily="49" charset="0"/>
              <a:buChar char="o"/>
            </a:pPr>
            <a:r>
              <a:rPr lang="de-CH" sz="1700" dirty="0" smtClean="0">
                <a:cs typeface="Arial" charset="0"/>
              </a:rPr>
              <a:t>2021: </a:t>
            </a:r>
            <a:r>
              <a:rPr lang="de-CH" sz="1700" dirty="0" err="1" smtClean="0">
                <a:cs typeface="Arial" charset="0"/>
              </a:rPr>
              <a:t>Kazakhstan</a:t>
            </a:r>
            <a:endParaRPr lang="de-CH" sz="1700" dirty="0" smtClean="0">
              <a:cs typeface="Arial" charset="0"/>
            </a:endParaRPr>
          </a:p>
          <a:p>
            <a:pPr marL="914400" lvl="1" indent="-457200">
              <a:spcBef>
                <a:spcPct val="50000"/>
              </a:spcBef>
              <a:buFont typeface="Courier New" panose="02070309020205020404" pitchFamily="49" charset="0"/>
              <a:buChar char="o"/>
            </a:pPr>
            <a:r>
              <a:rPr lang="de-CH" sz="1700" dirty="0" smtClean="0">
                <a:cs typeface="Arial" charset="0"/>
              </a:rPr>
              <a:t>Tbc: The Philippines, Vietnam, Myanmar</a:t>
            </a:r>
          </a:p>
          <a:p>
            <a:pPr marL="914400" lvl="1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de-CH" sz="2000" dirty="0" smtClean="0">
              <a:cs typeface="Arial" charset="0"/>
            </a:endParaRPr>
          </a:p>
        </p:txBody>
      </p:sp>
      <p:pic>
        <p:nvPicPr>
          <p:cNvPr id="6" name="Picture 2" descr="Z:\stars\Communication\05_info package\MAGNO\stars logo_new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8190" y="232500"/>
            <a:ext cx="161441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461133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3455" y="1449900"/>
            <a:ext cx="6164290" cy="46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Z:\stars\Communication\05_info package\MAGNO\stars logo_new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8190" y="232500"/>
            <a:ext cx="161441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516994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stars\Communication\05_info package\MAGNO\stars logo_new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8190" y="232500"/>
            <a:ext cx="161441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138" y="828675"/>
            <a:ext cx="5114925" cy="588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124174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49" b="2848"/>
          <a:stretch/>
        </p:blipFill>
        <p:spPr>
          <a:xfrm>
            <a:off x="1102184" y="0"/>
            <a:ext cx="11206833" cy="75438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840426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PATHNAME" val=" "/>
  <p:tag name="KEYWORDS" val="C:\Program Files\Ubs\PresXpress\templates\PresPrintOnScreen.pot"/>
  <p:tag name="FDSMENUDOCLEVELBTNSTATES" val="&lt;btnStates&gt;&lt;btn tag=&quot;1001&quot; state=&quot;UP&quot;/&gt;&lt;/btnStates&gt;&#10;"/>
  <p:tag name="SERIF FONT" val="UBSHeadline"/>
  <p:tag name="SANS SERIF FONT" val="Frutiger 55 Roman"/>
  <p:tag name="LANGUAGE ID" val="2055"/>
  <p:tag name="LAST PRINTED" val="418904609375000E-1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COVER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ERIF"/>
  <p:tag name="TEXT_TYPE" val="PRESENTATION TITLE"/>
  <p:tag name="TOP" val="152.25"/>
  <p:tag name="LEFT" val="59.25"/>
  <p:tag name="WIDTH" val="549.75"/>
  <p:tag name="HEIGHT" val="118.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BODY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  <p:tag name="FONT STYLE" val="SERIF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BODY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BODY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COVER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BODY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COVER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COVER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COVER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THIN BLUE LIN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DOCUMENT ID"/>
  <p:tag name="FONT STYLE" val="SANS SERIF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</p:tagLst>
</file>

<file path=ppt/theme/theme1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193D85"/>
      </a:dk2>
      <a:lt2>
        <a:srgbClr val="3783FF"/>
      </a:lt2>
      <a:accent1>
        <a:srgbClr val="3783FF"/>
      </a:accent1>
      <a:accent2>
        <a:srgbClr val="FAA100"/>
      </a:accent2>
      <a:accent3>
        <a:srgbClr val="FFFFFF"/>
      </a:accent3>
      <a:accent4>
        <a:srgbClr val="000000"/>
      </a:accent4>
      <a:accent5>
        <a:srgbClr val="AEC1FF"/>
      </a:accent5>
      <a:accent6>
        <a:srgbClr val="E39100"/>
      </a:accent6>
      <a:hlink>
        <a:srgbClr val="007E35"/>
      </a:hlink>
      <a:folHlink>
        <a:srgbClr val="969696"/>
      </a:folHlink>
    </a:clrScheme>
    <a:fontScheme name="2_Default Design">
      <a:majorFont>
        <a:latin typeface="Arial Unicode MS"/>
        <a:ea typeface="Arial Unicode MS"/>
        <a:cs typeface="Arial"/>
      </a:majorFont>
      <a:minorFont>
        <a:latin typeface="Arial Unicode MS"/>
        <a:ea typeface="Arial Unicode MS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rgbClr val="96969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utiger 55 Roman" pitchFamily="34" charset="0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rgbClr val="96969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utiger 55 Roman" pitchFamily="34" charset="0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193D85"/>
        </a:dk2>
        <a:lt2>
          <a:srgbClr val="3783FF"/>
        </a:lt2>
        <a:accent1>
          <a:srgbClr val="3783FF"/>
        </a:accent1>
        <a:accent2>
          <a:srgbClr val="FAA100"/>
        </a:accent2>
        <a:accent3>
          <a:srgbClr val="FFFFFF"/>
        </a:accent3>
        <a:accent4>
          <a:srgbClr val="000000"/>
        </a:accent4>
        <a:accent5>
          <a:srgbClr val="AEC1FF"/>
        </a:accent5>
        <a:accent6>
          <a:srgbClr val="E39100"/>
        </a:accent6>
        <a:hlink>
          <a:srgbClr val="007E35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3783FF"/>
      </a:dk2>
      <a:lt2>
        <a:srgbClr val="295595"/>
      </a:lt2>
      <a:accent1>
        <a:srgbClr val="295595"/>
      </a:accent1>
      <a:accent2>
        <a:srgbClr val="FFFFFF"/>
      </a:accent2>
      <a:accent3>
        <a:srgbClr val="FFFFFF"/>
      </a:accent3>
      <a:accent4>
        <a:srgbClr val="000000"/>
      </a:accent4>
      <a:accent5>
        <a:srgbClr val="ACB4C8"/>
      </a:accent5>
      <a:accent6>
        <a:srgbClr val="E7E7E7"/>
      </a:accent6>
      <a:hlink>
        <a:srgbClr val="000000"/>
      </a:hlink>
      <a:folHlink>
        <a:srgbClr val="DDF2FA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121</Words>
  <Application>Microsoft Office PowerPoint</Application>
  <PresentationFormat>Benutzerdefiniert</PresentationFormat>
  <Paragraphs>49</Paragraphs>
  <Slides>9</Slides>
  <Notes>5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2_Default Design</vt:lpstr>
      <vt:lpstr>stars Singapore symposium 2019 Future-ready Asia 27 February - 2 March 2019 Singapore, Changi Cove    Welcome Address  Dr. Toni Schoenenberger, Executive Chairman, stars Foundation Board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UBS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&lt;&lt;Presentation Title&gt;&gt;</dc:title>
  <dc:creator>Feser, Jasmin</dc:creator>
  <cp:keywords>&lt;&lt;Not saved&gt;&gt;</cp:keywords>
  <cp:lastModifiedBy>Stars</cp:lastModifiedBy>
  <cp:revision>881</cp:revision>
  <cp:lastPrinted>2019-02-19T13:55:22Z</cp:lastPrinted>
  <dcterms:created xsi:type="dcterms:W3CDTF">2002-05-03T03:00:09Z</dcterms:created>
  <dcterms:modified xsi:type="dcterms:W3CDTF">2019-03-07T08:34:17Z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ection-T">
    <vt:lpwstr>ABSCHNITT</vt:lpwstr>
  </property>
  <property fmtid="{D5CDD505-2E9C-101B-9397-08002B2CF9AE}" pid="3" name="Appendix-T">
    <vt:lpwstr>ANHANG</vt:lpwstr>
  </property>
  <property fmtid="{D5CDD505-2E9C-101B-9397-08002B2CF9AE}" pid="4" name="DividerTitle-T">
    <vt:lpwstr>&lt;&lt;Sektionsüberschrift&gt;&gt;</vt:lpwstr>
  </property>
  <property fmtid="{D5CDD505-2E9C-101B-9397-08002B2CF9AE}" pid="5" name="split-s">
    <vt:lpwstr>0</vt:lpwstr>
  </property>
  <property fmtid="{D5CDD505-2E9C-101B-9397-08002B2CF9AE}" pid="6" name="split-a">
    <vt:lpwstr>0</vt:lpwstr>
  </property>
  <property fmtid="{D5CDD505-2E9C-101B-9397-08002B2CF9AE}" pid="7" name="Month-T">
    <vt:lpwstr> </vt:lpwstr>
  </property>
  <property fmtid="{D5CDD505-2E9C-101B-9397-08002B2CF9AE}" pid="8" name="Private-T">
    <vt:lpwstr>Private</vt:lpwstr>
  </property>
  <property fmtid="{D5CDD505-2E9C-101B-9397-08002B2CF9AE}" pid="9" name="TableOfContents-T">
    <vt:lpwstr>Inhaltsverzeichnis</vt:lpwstr>
  </property>
  <property fmtid="{D5CDD505-2E9C-101B-9397-08002B2CF9AE}" pid="10" name="Quote-T">
    <vt:lpwstr>&lt;&lt;Zitat&gt;&gt;</vt:lpwstr>
  </property>
  <property fmtid="{D5CDD505-2E9C-101B-9397-08002B2CF9AE}" pid="11" name="Logo-T">
    <vt:lpwstr>&lt;&lt;Logo&gt;&gt;</vt:lpwstr>
  </property>
  <property fmtid="{D5CDD505-2E9C-101B-9397-08002B2CF9AE}" pid="12" name="Amount_DealType-T">
    <vt:lpwstr>Amount Deal Type</vt:lpwstr>
  </property>
  <property fmtid="{D5CDD505-2E9C-101B-9397-08002B2CF9AE}" pid="13" name="PresentationTitle-T">
    <vt:lpwstr>&lt;&lt;Präsentations-Titel&gt;&gt;</vt:lpwstr>
  </property>
  <property fmtid="{D5CDD505-2E9C-101B-9397-08002B2CF9AE}" pid="14" name="PresentationSubTitle-T">
    <vt:lpwstr>&lt;&lt;Präsentations-Untertitel&gt;&gt;</vt:lpwstr>
  </property>
  <property fmtid="{D5CDD505-2E9C-101B-9397-08002B2CF9AE}" pid="15" name="PageHeading-T">
    <vt:lpwstr>&lt;&lt;Seitenüberschrift&gt;&gt;</vt:lpwstr>
  </property>
  <property fmtid="{D5CDD505-2E9C-101B-9397-08002B2CF9AE}" pid="16" name="MessageText-T">
    <vt:lpwstr>&lt;&lt;Botschaft&gt;&gt;</vt:lpwstr>
  </property>
  <property fmtid="{D5CDD505-2E9C-101B-9397-08002B2CF9AE}" pid="17" name="Security-T">
    <vt:lpwstr>VERTRAULICH</vt:lpwstr>
  </property>
  <property fmtid="{D5CDD505-2E9C-101B-9397-08002B2CF9AE}" pid="18" name="ContactInformation-T">
    <vt:lpwstr>Kontaktinformation</vt:lpwstr>
  </property>
  <property fmtid="{D5CDD505-2E9C-101B-9397-08002B2CF9AE}" pid="19" name="Appendices-T">
    <vt:lpwstr>Anhänge</vt:lpwstr>
  </property>
  <property fmtid="{D5CDD505-2E9C-101B-9397-08002B2CF9AE}" pid="20" name="AwardTitle-T">
    <vt:lpwstr>&lt;&lt;Award Titel&gt;&gt;</vt:lpwstr>
  </property>
  <property fmtid="{D5CDD505-2E9C-101B-9397-08002B2CF9AE}" pid="21" name="AwardSubTitle-T">
    <vt:lpwstr>&lt;&lt;Award Untertitel&gt;&gt;</vt:lpwstr>
  </property>
  <property fmtid="{D5CDD505-2E9C-101B-9397-08002B2CF9AE}" pid="22" name="BiographicalDetails-T">
    <vt:lpwstr>&lt;&lt;Biographische Angaben&gt;&gt;</vt:lpwstr>
  </property>
  <property fmtid="{D5CDD505-2E9C-101B-9397-08002B2CF9AE}" pid="23" name="Conclusion-T">
    <vt:lpwstr>&lt;&lt;Fazit&gt;&gt;</vt:lpwstr>
  </property>
  <property fmtid="{D5CDD505-2E9C-101B-9397-08002B2CF9AE}" pid="24" name="Continued-T">
    <vt:lpwstr>Fortsetzung</vt:lpwstr>
  </property>
  <property fmtid="{D5CDD505-2E9C-101B-9397-08002B2CF9AE}" pid="25" name="Draft-T">
    <vt:lpwstr>ENTWURF</vt:lpwstr>
  </property>
  <property fmtid="{D5CDD505-2E9C-101B-9397-08002B2CF9AE}" pid="26" name="LayoutHeading-T">
    <vt:lpwstr>&lt;&lt;Layout Titel&gt;&gt;</vt:lpwstr>
  </property>
  <property fmtid="{D5CDD505-2E9C-101B-9397-08002B2CF9AE}" pid="27" name="Name-T">
    <vt:lpwstr>&lt;&lt;Name&gt;&gt;</vt:lpwstr>
  </property>
  <property fmtid="{D5CDD505-2E9C-101B-9397-08002B2CF9AE}" pid="28" name="Notes-T">
    <vt:lpwstr>Anmerkungen</vt:lpwstr>
  </property>
  <property fmtid="{D5CDD505-2E9C-101B-9397-08002B2CF9AE}" pid="29" name="QuoteSource-T">
    <vt:lpwstr>&lt;&lt;Zitat Quelle&gt;&gt;</vt:lpwstr>
  </property>
  <property fmtid="{D5CDD505-2E9C-101B-9397-08002B2CF9AE}" pid="30" name="Sections-T">
    <vt:lpwstr>Abschnitte</vt:lpwstr>
  </property>
  <property fmtid="{D5CDD505-2E9C-101B-9397-08002B2CF9AE}" pid="31" name="Source-T">
    <vt:lpwstr>Quelle</vt:lpwstr>
  </property>
  <property fmtid="{D5CDD505-2E9C-101B-9397-08002B2CF9AE}" pid="32" name="Subappendix-T">
    <vt:lpwstr>Unter-Anhang</vt:lpwstr>
  </property>
  <property fmtid="{D5CDD505-2E9C-101B-9397-08002B2CF9AE}" pid="33" name="Subsection-T">
    <vt:lpwstr>Unter-Sektion</vt:lpwstr>
  </property>
  <property fmtid="{D5CDD505-2E9C-101B-9397-08002B2CF9AE}" pid="34" name="Subsubappendix-T">
    <vt:lpwstr>Unter-Unter-Anhang</vt:lpwstr>
  </property>
  <property fmtid="{D5CDD505-2E9C-101B-9397-08002B2CF9AE}" pid="35" name="Subsubsection-T">
    <vt:lpwstr>Unter-Unter-Sektion</vt:lpwstr>
  </property>
  <property fmtid="{D5CDD505-2E9C-101B-9397-08002B2CF9AE}" pid="36" name="Title-T">
    <vt:lpwstr>&lt;&lt;Titel&gt;&gt;</vt:lpwstr>
  </property>
  <property fmtid="{D5CDD505-2E9C-101B-9397-08002B2CF9AE}" pid="37" name="PresPrintTemplate">
    <vt:bool>true</vt:bool>
  </property>
  <property fmtid="{D5CDD505-2E9C-101B-9397-08002B2CF9AE}" pid="38" name="Address-T">
    <vt:lpwstr>&lt;&lt;Adresse&gt;&gt;</vt:lpwstr>
  </property>
  <property fmtid="{D5CDD505-2E9C-101B-9397-08002B2CF9AE}" pid="39" name="Average-T">
    <vt:lpwstr>Average</vt:lpwstr>
  </property>
  <property fmtid="{D5CDD505-2E9C-101B-9397-08002B2CF9AE}" pid="40" name="AmountDealType-T">
    <vt:lpwstr>&lt;&lt;Summe&gt;&gt;</vt:lpwstr>
  </property>
  <property fmtid="{D5CDD505-2E9C-101B-9397-08002B2CF9AE}" pid="41" name="ContactDetails-T">
    <vt:lpwstr>&lt;&lt;Kontaktdetails&gt;&gt;</vt:lpwstr>
  </property>
  <property fmtid="{D5CDD505-2E9C-101B-9397-08002B2CF9AE}" pid="42" name="ContactName-T">
    <vt:lpwstr>&lt;&lt;Kontakt&gt;&gt;</vt:lpwstr>
  </property>
  <property fmtid="{D5CDD505-2E9C-101B-9397-08002B2CF9AE}" pid="43" name="Date-T">
    <vt:lpwstr>&lt;&lt;Datum&gt;&gt;</vt:lpwstr>
  </property>
  <property fmtid="{D5CDD505-2E9C-101B-9397-08002B2CF9AE}" pid="44" name="EMailAddress-T">
    <vt:lpwstr>&lt;&lt;Email-Adresse&gt;&gt;</vt:lpwstr>
  </property>
  <property fmtid="{D5CDD505-2E9C-101B-9397-08002B2CF9AE}" pid="45" name="LegalEntity-T">
    <vt:lpwstr>&lt;&lt;Rechtliche Einheit&gt;&gt;</vt:lpwstr>
  </property>
  <property fmtid="{D5CDD505-2E9C-101B-9397-08002B2CF9AE}" pid="46" name="Summary-T">
    <vt:lpwstr>&lt;&lt;Zusammenfassung&gt;&gt;</vt:lpwstr>
  </property>
  <property fmtid="{D5CDD505-2E9C-101B-9397-08002B2CF9AE}" pid="47" name="TableHeading-T">
    <vt:lpwstr>&lt;&lt;Tabellen-Titel&gt;&gt;</vt:lpwstr>
  </property>
  <property fmtid="{D5CDD505-2E9C-101B-9397-08002B2CF9AE}" pid="48" name="TableSubheading-T">
    <vt:lpwstr>&lt;&lt;Tabellen-Untertitel&gt;&gt;</vt:lpwstr>
  </property>
  <property fmtid="{D5CDD505-2E9C-101B-9397-08002B2CF9AE}" pid="49" name="TelephoneNumber-T">
    <vt:lpwstr>&lt;&lt;Telefonnummer&gt;&gt;</vt:lpwstr>
  </property>
  <property fmtid="{D5CDD505-2E9C-101B-9397-08002B2CF9AE}" pid="50" name="Text-T">
    <vt:lpwstr>&lt;&lt;Text&gt;&gt;</vt:lpwstr>
  </property>
  <property fmtid="{D5CDD505-2E9C-101B-9397-08002B2CF9AE}" pid="51" name="WebAddress-T">
    <vt:lpwstr>&lt;&lt;Webadresse</vt:lpwstr>
  </property>
  <property fmtid="{D5CDD505-2E9C-101B-9397-08002B2CF9AE}" pid="52" name="Year-T">
    <vt:lpwstr>&lt;&lt;Jahr&gt;&gt;</vt:lpwstr>
  </property>
  <property fmtid="{D5CDD505-2E9C-101B-9397-08002B2CF9AE}" pid="53" name="DateFormat-T">
    <vt:lpwstr>MM/DD/YY H:MM</vt:lpwstr>
  </property>
  <property fmtid="{D5CDD505-2E9C-101B-9397-08002B2CF9AE}" pid="54" name="FullPathName">
    <vt:lpwstr> </vt:lpwstr>
  </property>
  <property fmtid="{D5CDD505-2E9C-101B-9397-08002B2CF9AE}" pid="55" name="Keywords">
    <vt:lpwstr>C:\DPS NEW\Pres\PPT\PresPrintOnScreen.pot</vt:lpwstr>
  </property>
  <property fmtid="{D5CDD505-2E9C-101B-9397-08002B2CF9AE}" pid="56" name="CurrentAddinVersion">
    <vt:lpwstr>2.4.00</vt:lpwstr>
  </property>
  <property fmtid="{D5CDD505-2E9C-101B-9397-08002B2CF9AE}" pid="57" name="JapanCalendar">
    <vt:lpwstr>年</vt:lpwstr>
  </property>
  <property fmtid="{D5CDD505-2E9C-101B-9397-08002B2CF9AE}" pid="58" name="PresPrintOnScreen">
    <vt:bool>true</vt:bool>
  </property>
  <property fmtid="{D5CDD505-2E9C-101B-9397-08002B2CF9AE}" pid="59" name="Language">
    <vt:lpwstr>2055</vt:lpwstr>
  </property>
  <property fmtid="{D5CDD505-2E9C-101B-9397-08002B2CF9AE}" pid="60" name="CreatedAddinVersion">
    <vt:lpwstr>2.4.00</vt:lpwstr>
  </property>
  <property fmtid="{D5CDD505-2E9C-101B-9397-08002B2CF9AE}" pid="61" name="CreatedTemplateVersion">
    <vt:lpwstr>2.4.00</vt:lpwstr>
  </property>
  <property fmtid="{D5CDD505-2E9C-101B-9397-08002B2CF9AE}" pid="62" name="CreateDate">
    <vt:lpwstr>19.02.2008 11:52:24</vt:lpwstr>
  </property>
  <property fmtid="{D5CDD505-2E9C-101B-9397-08002B2CF9AE}" pid="63" name="CoverLogoIncluded">
    <vt:lpwstr>True</vt:lpwstr>
  </property>
  <property fmtid="{D5CDD505-2E9C-101B-9397-08002B2CF9AE}" pid="64" name="CoverLogoID">
    <vt:lpwstr>plain_co_w4</vt:lpwstr>
  </property>
  <property fmtid="{D5CDD505-2E9C-101B-9397-08002B2CF9AE}" pid="65" name="InsideLogoIncluded">
    <vt:lpwstr>True</vt:lpwstr>
  </property>
  <property fmtid="{D5CDD505-2E9C-101B-9397-08002B2CF9AE}" pid="66" name="InsideLogoID">
    <vt:lpwstr>plain_co_w4</vt:lpwstr>
  </property>
  <property fmtid="{D5CDD505-2E9C-101B-9397-08002B2CF9AE}" pid="67" name="IncludeID.Ppt">
    <vt:lpwstr>False</vt:lpwstr>
  </property>
  <property fmtid="{D5CDD505-2E9C-101B-9397-08002B2CF9AE}" pid="68" name="IDStampItems">
    <vt:lpwstr>15</vt:lpwstr>
  </property>
  <property fmtid="{D5CDD505-2E9C-101B-9397-08002B2CF9AE}" pid="69" name="DraftStamp.Ppt">
    <vt:lpwstr>False</vt:lpwstr>
  </property>
  <property fmtid="{D5CDD505-2E9C-101B-9397-08002B2CF9AE}" pid="70" name="TOC.Ppt">
    <vt:lpwstr>False</vt:lpwstr>
  </property>
  <property fmtid="{D5CDD505-2E9C-101B-9397-08002B2CF9AE}" pid="71" name="TocSecLevel1">
    <vt:lpwstr>1</vt:lpwstr>
  </property>
  <property fmtid="{D5CDD505-2E9C-101B-9397-08002B2CF9AE}" pid="72" name="TocSecLevel2">
    <vt:lpwstr>2</vt:lpwstr>
  </property>
  <property fmtid="{D5CDD505-2E9C-101B-9397-08002B2CF9AE}" pid="73" name="TocSecLevel3">
    <vt:lpwstr>3</vt:lpwstr>
  </property>
  <property fmtid="{D5CDD505-2E9C-101B-9397-08002B2CF9AE}" pid="74" name="TocApdxLevel1">
    <vt:lpwstr>4</vt:lpwstr>
  </property>
  <property fmtid="{D5CDD505-2E9C-101B-9397-08002B2CF9AE}" pid="75" name="TocApdxLevel2">
    <vt:lpwstr>5</vt:lpwstr>
  </property>
  <property fmtid="{D5CDD505-2E9C-101B-9397-08002B2CF9AE}" pid="76" name="TocApdxLevel3">
    <vt:lpwstr>6</vt:lpwstr>
  </property>
  <property fmtid="{D5CDD505-2E9C-101B-9397-08002B2CF9AE}" pid="77" name="SPageNumbering1.Ppt">
    <vt:lpwstr>True</vt:lpwstr>
  </property>
  <property fmtid="{D5CDD505-2E9C-101B-9397-08002B2CF9AE}" pid="78" name="SPageNumbering2.Ppt">
    <vt:lpwstr>False</vt:lpwstr>
  </property>
  <property fmtid="{D5CDD505-2E9C-101B-9397-08002B2CF9AE}" pid="79" name="SPageNumbering3.Ppt">
    <vt:lpwstr>False</vt:lpwstr>
  </property>
  <property fmtid="{D5CDD505-2E9C-101B-9397-08002B2CF9AE}" pid="80" name="APageNumbering1.Ppt">
    <vt:lpwstr>True</vt:lpwstr>
  </property>
  <property fmtid="{D5CDD505-2E9C-101B-9397-08002B2CF9AE}" pid="81" name="APageNumbering2.Ppt">
    <vt:lpwstr>False</vt:lpwstr>
  </property>
  <property fmtid="{D5CDD505-2E9C-101B-9397-08002B2CF9AE}" pid="82" name="APageNumbering3.Ppt">
    <vt:lpwstr>False</vt:lpwstr>
  </property>
  <property fmtid="{D5CDD505-2E9C-101B-9397-08002B2CF9AE}" pid="83" name="ContactPage.Ppt">
    <vt:lpwstr>False</vt:lpwstr>
  </property>
  <property fmtid="{D5CDD505-2E9C-101B-9397-08002B2CF9AE}" pid="84" name="CompanyName">
    <vt:lpwstr/>
  </property>
  <property fmtid="{D5CDD505-2E9C-101B-9397-08002B2CF9AE}" pid="85" name="CompanyNameExtension">
    <vt:lpwstr/>
  </property>
  <property fmtid="{D5CDD505-2E9C-101B-9397-08002B2CF9AE}" pid="86" name="CompanyDescriptor">
    <vt:lpwstr/>
  </property>
  <property fmtid="{D5CDD505-2E9C-101B-9397-08002B2CF9AE}" pid="87" name="CompanyType">
    <vt:lpwstr>0</vt:lpwstr>
  </property>
  <property fmtid="{D5CDD505-2E9C-101B-9397-08002B2CF9AE}" pid="88" name="BusinessUnit">
    <vt:lpwstr>1</vt:lpwstr>
  </property>
  <property fmtid="{D5CDD505-2E9C-101B-9397-08002B2CF9AE}" pid="89" name="Address.Office">
    <vt:lpwstr/>
  </property>
  <property fmtid="{D5CDD505-2E9C-101B-9397-08002B2CF9AE}" pid="90" name="Fax1.Office">
    <vt:lpwstr/>
  </property>
  <property fmtid="{D5CDD505-2E9C-101B-9397-08002B2CF9AE}" pid="91" name="Phone1.Office">
    <vt:lpwstr/>
  </property>
  <property fmtid="{D5CDD505-2E9C-101B-9397-08002B2CF9AE}" pid="92" name="CompanyID">
    <vt:lpwstr/>
  </property>
  <property fmtid="{D5CDD505-2E9C-101B-9397-08002B2CF9AE}" pid="93" name="CompanyLCID">
    <vt:lpwstr>0</vt:lpwstr>
  </property>
  <property fmtid="{D5CDD505-2E9C-101B-9397-08002B2CF9AE}" pid="94" name="AuthorInfoIncluded">
    <vt:lpwstr>False</vt:lpwstr>
  </property>
  <property fmtid="{D5CDD505-2E9C-101B-9397-08002B2CF9AE}" pid="95" name="AuthorInfoName">
    <vt:lpwstr/>
  </property>
  <property fmtid="{D5CDD505-2E9C-101B-9397-08002B2CF9AE}" pid="96" name="AuthorInfoDetails1">
    <vt:lpwstr/>
  </property>
  <property fmtid="{D5CDD505-2E9C-101B-9397-08002B2CF9AE}" pid="97" name="AuthorInfoDetails2">
    <vt:lpwstr/>
  </property>
  <property fmtid="{D5CDD505-2E9C-101B-9397-08002B2CF9AE}" pid="98" name="AuthorInfoEmail">
    <vt:lpwstr/>
  </property>
  <property fmtid="{D5CDD505-2E9C-101B-9397-08002B2CF9AE}" pid="99" name="AuthorInfoPhone">
    <vt:lpwstr/>
  </property>
  <property fmtid="{D5CDD505-2E9C-101B-9397-08002B2CF9AE}" pid="100" name="Endorsement">
    <vt:lpwstr/>
  </property>
  <property fmtid="{D5CDD505-2E9C-101B-9397-08002B2CF9AE}" pid="101" name="CoverPage.Ppt">
    <vt:lpwstr>True</vt:lpwstr>
  </property>
  <property fmtid="{D5CDD505-2E9C-101B-9397-08002B2CF9AE}" pid="102" name="CoverPhoto.Ppt">
    <vt:lpwstr/>
  </property>
  <property fmtid="{D5CDD505-2E9C-101B-9397-08002B2CF9AE}" pid="103" name="CoverPhotoLocation.Ppt">
    <vt:lpwstr>0</vt:lpwstr>
  </property>
  <property fmtid="{D5CDD505-2E9C-101B-9397-08002B2CF9AE}" pid="104" name="CoverPhotoPath">
    <vt:lpwstr/>
  </property>
  <property fmtid="{D5CDD505-2E9C-101B-9397-08002B2CF9AE}" pid="105" name="SecurityLevel">
    <vt:lpwstr>3</vt:lpwstr>
  </property>
  <property fmtid="{D5CDD505-2E9C-101B-9397-08002B2CF9AE}" pid="106" name="CoverPhotoIncluded">
    <vt:lpwstr>False</vt:lpwstr>
  </property>
  <property fmtid="{D5CDD505-2E9C-101B-9397-08002B2CF9AE}" pid="107" name="CoverPhotoIsCustom">
    <vt:lpwstr>False</vt:lpwstr>
  </property>
  <property fmtid="{D5CDD505-2E9C-101B-9397-08002B2CF9AE}" pid="108" name="SectionDivider.Ppt">
    <vt:lpwstr>False</vt:lpwstr>
  </property>
  <property fmtid="{D5CDD505-2E9C-101B-9397-08002B2CF9AE}" pid="109" name="IDStampDateFormatID">
    <vt:lpwstr>F1</vt:lpwstr>
  </property>
  <property fmtid="{D5CDD505-2E9C-101B-9397-08002B2CF9AE}" pid="110" name="IDStampDateFormat-T">
    <vt:lpwstr>d. MMMM yyyy h:mm AM/PM</vt:lpwstr>
  </property>
  <property fmtid="{D5CDD505-2E9C-101B-9397-08002B2CF9AE}" pid="111" name="CoverPageDateFormatID">
    <vt:lpwstr>F1</vt:lpwstr>
  </property>
  <property fmtid="{D5CDD505-2E9C-101B-9397-08002B2CF9AE}" pid="112" name="CoverPageDateFormatFilter">
    <vt:lpwstr>1</vt:lpwstr>
  </property>
  <property fmtid="{D5CDD505-2E9C-101B-9397-08002B2CF9AE}" pid="113" name="CoverPageDateFormat-T">
    <vt:lpwstr>d. MMMM yyyy</vt:lpwstr>
  </property>
  <property fmtid="{D5CDD505-2E9C-101B-9397-08002B2CF9AE}" pid="114" name="DisclaimerPage.Ppt">
    <vt:lpwstr>False</vt:lpwstr>
  </property>
  <property fmtid="{D5CDD505-2E9C-101B-9397-08002B2CF9AE}" pid="115" name="DisclaimerID.Ppt">
    <vt:lpwstr>D1</vt:lpwstr>
  </property>
  <property fmtid="{D5CDD505-2E9C-101B-9397-08002B2CF9AE}" pid="116" name="UseInternalUBSFont.Office">
    <vt:lpwstr>True</vt:lpwstr>
  </property>
  <property fmtid="{D5CDD505-2E9C-101B-9397-08002B2CF9AE}" pid="117" name="Subheading-T">
    <vt:lpwstr>&lt;&lt;Tabellen-Untertitel&gt;&gt;</vt:lpwstr>
  </property>
  <property fmtid="{D5CDD505-2E9C-101B-9397-08002B2CF9AE}" pid="118" name="CalendarDateFormatID">
    <vt:lpwstr>F1</vt:lpwstr>
  </property>
  <property fmtid="{D5CDD505-2E9C-101B-9397-08002B2CF9AE}" pid="119" name="CalendarStartDay">
    <vt:lpwstr>2</vt:lpwstr>
  </property>
  <property fmtid="{D5CDD505-2E9C-101B-9397-08002B2CF9AE}" pid="120" name="DateFormat.Ppt">
    <vt:lpwstr>F1</vt:lpwstr>
  </property>
  <property fmtid="{D5CDD505-2E9C-101B-9397-08002B2CF9AE}" pid="121" name="UpgradedColorScheme">
    <vt:lpwstr>No</vt:lpwstr>
  </property>
</Properties>
</file>